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62" r:id="rId3"/>
    <p:sldId id="264" r:id="rId4"/>
    <p:sldId id="263" r:id="rId5"/>
    <p:sldId id="265" r:id="rId6"/>
    <p:sldId id="268" r:id="rId7"/>
    <p:sldId id="267" r:id="rId8"/>
    <p:sldId id="270" r:id="rId9"/>
    <p:sldId id="271" r:id="rId10"/>
    <p:sldId id="272" r:id="rId11"/>
    <p:sldId id="273" r:id="rId12"/>
    <p:sldId id="274" r:id="rId13"/>
    <p:sldId id="275" r:id="rId14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C2.1" id="{3277847C-77EE-4DAC-9BD6-291A7B8CF1E3}">
          <p14:sldIdLst>
            <p14:sldId id="259"/>
            <p14:sldId id="262"/>
            <p14:sldId id="264"/>
            <p14:sldId id="263"/>
          </p14:sldIdLst>
        </p14:section>
        <p14:section name="AC2.2" id="{67954CBD-915D-423E-9C58-457C586BF75D}">
          <p14:sldIdLst>
            <p14:sldId id="265"/>
            <p14:sldId id="268"/>
            <p14:sldId id="267"/>
            <p14:sldId id="270"/>
            <p14:sldId id="271"/>
            <p14:sldId id="272"/>
            <p14:sldId id="273"/>
          </p14:sldIdLst>
        </p14:section>
        <p14:section name="AC2.3" id="{72D427CB-3247-4186-BDAF-8F9186ACB672}">
          <p14:sldIdLst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vin Davies" initials="GD" lastIdx="1" clrIdx="0">
    <p:extLst>
      <p:ext uri="{19B8F6BF-5375-455C-9EA6-DF929625EA0E}">
        <p15:presenceInfo xmlns:p15="http://schemas.microsoft.com/office/powerpoint/2012/main" userId="Gavin Dav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3321" autoAdjust="0"/>
  </p:normalViewPr>
  <p:slideViewPr>
    <p:cSldViewPr snapToGrid="0">
      <p:cViewPr>
        <p:scale>
          <a:sx n="88" d="100"/>
          <a:sy n="88" d="100"/>
        </p:scale>
        <p:origin x="1014" y="-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26AE7-1CF4-4B39-A524-D2FA567EBE71}" type="doc">
      <dgm:prSet loTypeId="urn:microsoft.com/office/officeart/2005/8/layout/lProcess3" loCatId="process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9C47C0B-7340-4AE4-88DD-46B4CA5B73FC}">
      <dgm:prSet phldrT="[Text]" custT="1"/>
      <dgm:spPr/>
      <dgm:t>
        <a:bodyPr/>
        <a:lstStyle/>
        <a:p>
          <a:r>
            <a:rPr lang="en-GB" sz="2400" b="1" dirty="0"/>
            <a:t>Name of operation</a:t>
          </a:r>
        </a:p>
      </dgm:t>
    </dgm:pt>
    <dgm:pt modelId="{FA6799AC-9F00-456D-BC33-3E54B77B7A7B}" type="parTrans" cxnId="{8FABFFF4-839C-4524-BD44-199AAC91F5D7}">
      <dgm:prSet/>
      <dgm:spPr/>
      <dgm:t>
        <a:bodyPr/>
        <a:lstStyle/>
        <a:p>
          <a:endParaRPr lang="en-GB"/>
        </a:p>
      </dgm:t>
    </dgm:pt>
    <dgm:pt modelId="{EE3CE9D9-5E46-43E6-871D-3F316AC6944C}" type="sibTrans" cxnId="{8FABFFF4-839C-4524-BD44-199AAC91F5D7}">
      <dgm:prSet/>
      <dgm:spPr/>
      <dgm:t>
        <a:bodyPr/>
        <a:lstStyle/>
        <a:p>
          <a:endParaRPr lang="en-GB"/>
        </a:p>
      </dgm:t>
    </dgm:pt>
    <dgm:pt modelId="{4E0E842E-1E94-43C7-8BDC-5439B999236A}">
      <dgm:prSet phldrT="[Text]" custT="1"/>
      <dgm:spPr/>
      <dgm:t>
        <a:bodyPr/>
        <a:lstStyle/>
        <a:p>
          <a:r>
            <a:rPr lang="en-GB" sz="3200" dirty="0"/>
            <a:t>Entrance/ reception </a:t>
          </a:r>
        </a:p>
      </dgm:t>
    </dgm:pt>
    <dgm:pt modelId="{A5DCE9BF-4898-4C9D-AFBB-A873BFB275EA}" type="parTrans" cxnId="{2CD1AD0A-6D77-4ECF-85F3-B80CB7909F3D}">
      <dgm:prSet/>
      <dgm:spPr/>
      <dgm:t>
        <a:bodyPr/>
        <a:lstStyle/>
        <a:p>
          <a:endParaRPr lang="en-GB"/>
        </a:p>
      </dgm:t>
    </dgm:pt>
    <dgm:pt modelId="{33E0B208-6709-45F8-92F8-04FD58CE4367}" type="sibTrans" cxnId="{2CD1AD0A-6D77-4ECF-85F3-B80CB7909F3D}">
      <dgm:prSet/>
      <dgm:spPr/>
      <dgm:t>
        <a:bodyPr/>
        <a:lstStyle/>
        <a:p>
          <a:endParaRPr lang="en-GB"/>
        </a:p>
      </dgm:t>
    </dgm:pt>
    <dgm:pt modelId="{B2E4295C-99B3-4472-9DF1-5BBB8C536F24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F9B7AC5D-A2FD-4F97-AECE-FC4DE8FC55AC}" type="parTrans" cxnId="{E3D7E3DC-4BC2-48ED-9AAE-992A9CE8D5C1}">
      <dgm:prSet/>
      <dgm:spPr/>
      <dgm:t>
        <a:bodyPr/>
        <a:lstStyle/>
        <a:p>
          <a:endParaRPr lang="en-GB"/>
        </a:p>
      </dgm:t>
    </dgm:pt>
    <dgm:pt modelId="{EE7A7132-2875-4A0E-AC60-87B36399DD5F}" type="sibTrans" cxnId="{E3D7E3DC-4BC2-48ED-9AAE-992A9CE8D5C1}">
      <dgm:prSet/>
      <dgm:spPr/>
      <dgm:t>
        <a:bodyPr/>
        <a:lstStyle/>
        <a:p>
          <a:endParaRPr lang="en-GB"/>
        </a:p>
      </dgm:t>
    </dgm:pt>
    <dgm:pt modelId="{A4DCAA16-C3A7-44EE-8025-4235D13EB0E3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874797F3-AA0C-42E4-B492-21E018D603CF}" type="parTrans" cxnId="{DD304FD2-AF90-45DF-8088-61238FEC5094}">
      <dgm:prSet/>
      <dgm:spPr/>
      <dgm:t>
        <a:bodyPr/>
        <a:lstStyle/>
        <a:p>
          <a:endParaRPr lang="en-GB"/>
        </a:p>
      </dgm:t>
    </dgm:pt>
    <dgm:pt modelId="{FFACEC22-4F7D-4A62-A758-0A6063BEE5A8}" type="sibTrans" cxnId="{DD304FD2-AF90-45DF-8088-61238FEC5094}">
      <dgm:prSet/>
      <dgm:spPr/>
      <dgm:t>
        <a:bodyPr/>
        <a:lstStyle/>
        <a:p>
          <a:endParaRPr lang="en-GB"/>
        </a:p>
      </dgm:t>
    </dgm:pt>
    <dgm:pt modelId="{3D34D30C-068D-4262-AAFD-04A31B984282}">
      <dgm:prSet phldrT="[Text]" custT="1"/>
      <dgm:spPr/>
      <dgm:t>
        <a:bodyPr/>
        <a:lstStyle/>
        <a:p>
          <a:r>
            <a:rPr lang="en-GB" sz="3200" dirty="0"/>
            <a:t>Waiting room</a:t>
          </a:r>
        </a:p>
      </dgm:t>
    </dgm:pt>
    <dgm:pt modelId="{EACFC593-D2A9-4BA6-8FD1-9ADD772C41E7}" type="parTrans" cxnId="{363C88D5-AA20-4739-9681-A398D0A5DA87}">
      <dgm:prSet/>
      <dgm:spPr/>
      <dgm:t>
        <a:bodyPr/>
        <a:lstStyle/>
        <a:p>
          <a:endParaRPr lang="en-GB"/>
        </a:p>
      </dgm:t>
    </dgm:pt>
    <dgm:pt modelId="{CBD1F019-27B7-489F-BF5E-8A8CC6965523}" type="sibTrans" cxnId="{363C88D5-AA20-4739-9681-A398D0A5DA87}">
      <dgm:prSet/>
      <dgm:spPr/>
      <dgm:t>
        <a:bodyPr/>
        <a:lstStyle/>
        <a:p>
          <a:endParaRPr lang="en-GB"/>
        </a:p>
      </dgm:t>
    </dgm:pt>
    <dgm:pt modelId="{6ACABFFA-5F22-439C-A189-1FE9993016F7}">
      <dgm:prSet phldrT="[Text]"/>
      <dgm:spPr/>
      <dgm:t>
        <a:bodyPr/>
        <a:lstStyle/>
        <a:p>
          <a:r>
            <a:rPr lang="en-GB" dirty="0"/>
            <a:t> </a:t>
          </a:r>
        </a:p>
      </dgm:t>
    </dgm:pt>
    <dgm:pt modelId="{E3C7C021-9766-4B5F-9D5A-888F5B28EF7E}" type="parTrans" cxnId="{D7655444-92AD-4059-B815-A9FB51D00D08}">
      <dgm:prSet/>
      <dgm:spPr/>
      <dgm:t>
        <a:bodyPr/>
        <a:lstStyle/>
        <a:p>
          <a:endParaRPr lang="en-GB"/>
        </a:p>
      </dgm:t>
    </dgm:pt>
    <dgm:pt modelId="{BE2F101B-69F1-44A1-B896-0FEA99566BCD}" type="sibTrans" cxnId="{D7655444-92AD-4059-B815-A9FB51D00D08}">
      <dgm:prSet/>
      <dgm:spPr/>
      <dgm:t>
        <a:bodyPr/>
        <a:lstStyle/>
        <a:p>
          <a:endParaRPr lang="en-GB"/>
        </a:p>
      </dgm:t>
    </dgm:pt>
    <dgm:pt modelId="{1EC49E0D-3099-4777-9654-AC063C18142B}">
      <dgm:prSet phldrT="[Text]" custT="1"/>
      <dgm:spPr/>
      <dgm:t>
        <a:bodyPr/>
        <a:lstStyle/>
        <a:p>
          <a:r>
            <a:rPr lang="en-GB" sz="3600" b="1" dirty="0"/>
            <a:t>Purpose</a:t>
          </a:r>
          <a:endParaRPr lang="en-GB" sz="1400" b="1" dirty="0"/>
        </a:p>
      </dgm:t>
    </dgm:pt>
    <dgm:pt modelId="{A4F8576B-6E1B-4FF8-9BE7-40A3217E5082}" type="sibTrans" cxnId="{6458C1E2-1C28-4A77-9158-64233F4B43A1}">
      <dgm:prSet/>
      <dgm:spPr/>
      <dgm:t>
        <a:bodyPr/>
        <a:lstStyle/>
        <a:p>
          <a:endParaRPr lang="en-GB"/>
        </a:p>
      </dgm:t>
    </dgm:pt>
    <dgm:pt modelId="{8982E042-0DA0-47E9-B268-006F6C9E907C}" type="parTrans" cxnId="{6458C1E2-1C28-4A77-9158-64233F4B43A1}">
      <dgm:prSet/>
      <dgm:spPr/>
      <dgm:t>
        <a:bodyPr/>
        <a:lstStyle/>
        <a:p>
          <a:endParaRPr lang="en-GB"/>
        </a:p>
      </dgm:t>
    </dgm:pt>
    <dgm:pt modelId="{0F235D65-DE1F-44E1-A8B2-E6B31FC2686A}">
      <dgm:prSet phldrT="[Text]" custT="1"/>
      <dgm:spPr/>
      <dgm:t>
        <a:bodyPr/>
        <a:lstStyle/>
        <a:p>
          <a:r>
            <a:rPr lang="en-GB" sz="2000" b="1" dirty="0"/>
            <a:t>Importance to the success of business</a:t>
          </a:r>
        </a:p>
      </dgm:t>
    </dgm:pt>
    <dgm:pt modelId="{DEEE4F9B-9A4D-4CA6-9846-E88681D85B6B}" type="sibTrans" cxnId="{841BBB19-962C-4399-86A9-2A06F4FD5382}">
      <dgm:prSet/>
      <dgm:spPr/>
      <dgm:t>
        <a:bodyPr/>
        <a:lstStyle/>
        <a:p>
          <a:endParaRPr lang="en-GB"/>
        </a:p>
      </dgm:t>
    </dgm:pt>
    <dgm:pt modelId="{72EB542B-E51A-4B51-9E9E-CBCBFD457790}" type="parTrans" cxnId="{841BBB19-962C-4399-86A9-2A06F4FD5382}">
      <dgm:prSet/>
      <dgm:spPr/>
      <dgm:t>
        <a:bodyPr/>
        <a:lstStyle/>
        <a:p>
          <a:endParaRPr lang="en-GB"/>
        </a:p>
      </dgm:t>
    </dgm:pt>
    <dgm:pt modelId="{AEDD252B-F5F8-424F-8A97-6ADD10CC5138}">
      <dgm:prSet phldrT="[Text]" custT="1"/>
      <dgm:spPr/>
      <dgm:t>
        <a:bodyPr/>
        <a:lstStyle/>
        <a:p>
          <a:r>
            <a:rPr lang="en-GB" sz="3200" dirty="0"/>
            <a:t>Bar area</a:t>
          </a:r>
        </a:p>
      </dgm:t>
    </dgm:pt>
    <dgm:pt modelId="{97AA03D9-611F-4190-AD5D-7EDF0F6F11F6}" type="parTrans" cxnId="{E7AB4566-3B28-4576-99B4-3A5A6577FDA0}">
      <dgm:prSet/>
      <dgm:spPr/>
      <dgm:t>
        <a:bodyPr/>
        <a:lstStyle/>
        <a:p>
          <a:endParaRPr lang="en-GB"/>
        </a:p>
      </dgm:t>
    </dgm:pt>
    <dgm:pt modelId="{814079B8-6BC3-43A9-893C-10F8978E68AC}" type="sibTrans" cxnId="{E7AB4566-3B28-4576-99B4-3A5A6577FDA0}">
      <dgm:prSet/>
      <dgm:spPr/>
      <dgm:t>
        <a:bodyPr/>
        <a:lstStyle/>
        <a:p>
          <a:endParaRPr lang="en-GB"/>
        </a:p>
      </dgm:t>
    </dgm:pt>
    <dgm:pt modelId="{CF9CC18E-30BF-43D9-ABF5-6A4C5DDFB7AD}">
      <dgm:prSet phldrT="[Text]"/>
      <dgm:spPr/>
      <dgm:t>
        <a:bodyPr/>
        <a:lstStyle/>
        <a:p>
          <a:endParaRPr lang="en-GB" dirty="0"/>
        </a:p>
      </dgm:t>
    </dgm:pt>
    <dgm:pt modelId="{62BB06F8-3B31-4263-97E0-8E499DEB7920}" type="parTrans" cxnId="{672CE4A1-014C-419C-BE90-5382435C0C9C}">
      <dgm:prSet/>
      <dgm:spPr/>
      <dgm:t>
        <a:bodyPr/>
        <a:lstStyle/>
        <a:p>
          <a:endParaRPr lang="en-GB"/>
        </a:p>
      </dgm:t>
    </dgm:pt>
    <dgm:pt modelId="{1E4A2723-77A5-4693-B251-D328B1E6EABD}" type="sibTrans" cxnId="{672CE4A1-014C-419C-BE90-5382435C0C9C}">
      <dgm:prSet/>
      <dgm:spPr/>
      <dgm:t>
        <a:bodyPr/>
        <a:lstStyle/>
        <a:p>
          <a:endParaRPr lang="en-GB"/>
        </a:p>
      </dgm:t>
    </dgm:pt>
    <dgm:pt modelId="{2BA6F3B5-B9BC-4717-8081-7E47331F48D0}">
      <dgm:prSet phldrT="[Text]"/>
      <dgm:spPr/>
      <dgm:t>
        <a:bodyPr/>
        <a:lstStyle/>
        <a:p>
          <a:endParaRPr lang="en-GB" dirty="0"/>
        </a:p>
      </dgm:t>
    </dgm:pt>
    <dgm:pt modelId="{095223A3-F8C8-4767-93C3-A82D0EE82F66}" type="parTrans" cxnId="{2A8A9984-D8B6-4879-9F04-7FF2786D35C2}">
      <dgm:prSet/>
      <dgm:spPr/>
      <dgm:t>
        <a:bodyPr/>
        <a:lstStyle/>
        <a:p>
          <a:endParaRPr lang="en-GB"/>
        </a:p>
      </dgm:t>
    </dgm:pt>
    <dgm:pt modelId="{F659E9B3-6D84-4BCF-9373-B023C4A829CD}" type="sibTrans" cxnId="{2A8A9984-D8B6-4879-9F04-7FF2786D35C2}">
      <dgm:prSet/>
      <dgm:spPr/>
      <dgm:t>
        <a:bodyPr/>
        <a:lstStyle/>
        <a:p>
          <a:endParaRPr lang="en-GB"/>
        </a:p>
      </dgm:t>
    </dgm:pt>
    <dgm:pt modelId="{75A41EAE-5216-4DF5-83AD-B6B668E8DAB7}">
      <dgm:prSet phldrT="[Text]"/>
      <dgm:spPr/>
      <dgm:t>
        <a:bodyPr/>
        <a:lstStyle/>
        <a:p>
          <a:endParaRPr lang="en-GB" dirty="0"/>
        </a:p>
      </dgm:t>
    </dgm:pt>
    <dgm:pt modelId="{E1607A29-628A-449E-B71A-71744F2811EC}" type="parTrans" cxnId="{D0539462-21AD-4289-A307-3A960C36D1DE}">
      <dgm:prSet/>
      <dgm:spPr/>
      <dgm:t>
        <a:bodyPr/>
        <a:lstStyle/>
        <a:p>
          <a:endParaRPr lang="en-GB"/>
        </a:p>
      </dgm:t>
    </dgm:pt>
    <dgm:pt modelId="{DF124432-AE12-4EB6-B983-D27006446F75}" type="sibTrans" cxnId="{D0539462-21AD-4289-A307-3A960C36D1DE}">
      <dgm:prSet/>
      <dgm:spPr/>
      <dgm:t>
        <a:bodyPr/>
        <a:lstStyle/>
        <a:p>
          <a:endParaRPr lang="en-GB"/>
        </a:p>
      </dgm:t>
    </dgm:pt>
    <dgm:pt modelId="{D7B7D6D9-219C-409F-955C-5BC457979066}">
      <dgm:prSet phldrT="[Text]"/>
      <dgm:spPr/>
      <dgm:t>
        <a:bodyPr/>
        <a:lstStyle/>
        <a:p>
          <a:endParaRPr lang="en-GB" dirty="0"/>
        </a:p>
      </dgm:t>
    </dgm:pt>
    <dgm:pt modelId="{AAE202E2-A13D-4EE5-BDE0-669C0E600FE5}" type="parTrans" cxnId="{A3699202-82CA-440A-B52A-8B8458C101F7}">
      <dgm:prSet/>
      <dgm:spPr/>
      <dgm:t>
        <a:bodyPr/>
        <a:lstStyle/>
        <a:p>
          <a:endParaRPr lang="en-GB"/>
        </a:p>
      </dgm:t>
    </dgm:pt>
    <dgm:pt modelId="{BFCD3C49-FC05-446E-88AE-B8B0ABDF039E}" type="sibTrans" cxnId="{A3699202-82CA-440A-B52A-8B8458C101F7}">
      <dgm:prSet/>
      <dgm:spPr/>
      <dgm:t>
        <a:bodyPr/>
        <a:lstStyle/>
        <a:p>
          <a:endParaRPr lang="en-GB"/>
        </a:p>
      </dgm:t>
    </dgm:pt>
    <dgm:pt modelId="{61E979F8-11CB-44C7-9003-65AEFFAC5547}">
      <dgm:prSet phldrT="[Text]" custT="1"/>
      <dgm:spPr/>
      <dgm:t>
        <a:bodyPr/>
        <a:lstStyle/>
        <a:p>
          <a:r>
            <a:rPr lang="en-GB" sz="3200" dirty="0"/>
            <a:t>Dining area</a:t>
          </a:r>
        </a:p>
      </dgm:t>
    </dgm:pt>
    <dgm:pt modelId="{5C530041-EDDE-4A1C-B338-6E7CD380038F}" type="parTrans" cxnId="{1C0C5EB4-611A-4F8B-A2BA-439F2BC3B5F0}">
      <dgm:prSet/>
      <dgm:spPr/>
      <dgm:t>
        <a:bodyPr/>
        <a:lstStyle/>
        <a:p>
          <a:endParaRPr lang="en-GB"/>
        </a:p>
      </dgm:t>
    </dgm:pt>
    <dgm:pt modelId="{D51DBAA7-92B6-4165-BA4D-B6FD8B0FAA21}" type="sibTrans" cxnId="{1C0C5EB4-611A-4F8B-A2BA-439F2BC3B5F0}">
      <dgm:prSet/>
      <dgm:spPr/>
      <dgm:t>
        <a:bodyPr/>
        <a:lstStyle/>
        <a:p>
          <a:endParaRPr lang="en-GB"/>
        </a:p>
      </dgm:t>
    </dgm:pt>
    <dgm:pt modelId="{994A802B-2DF2-458C-B3BC-0F458595FD35}">
      <dgm:prSet phldrT="[Text]"/>
      <dgm:spPr/>
      <dgm:t>
        <a:bodyPr/>
        <a:lstStyle/>
        <a:p>
          <a:endParaRPr lang="en-GB" dirty="0"/>
        </a:p>
      </dgm:t>
    </dgm:pt>
    <dgm:pt modelId="{5ADF1D67-755E-40AA-BDE7-4C74B8396937}" type="parTrans" cxnId="{496AE86C-091F-4016-94EC-5124071B8837}">
      <dgm:prSet/>
      <dgm:spPr/>
      <dgm:t>
        <a:bodyPr/>
        <a:lstStyle/>
        <a:p>
          <a:endParaRPr lang="en-GB"/>
        </a:p>
      </dgm:t>
    </dgm:pt>
    <dgm:pt modelId="{6D33B35A-A1FA-42FD-92E7-774BFADA9A6F}" type="sibTrans" cxnId="{496AE86C-091F-4016-94EC-5124071B8837}">
      <dgm:prSet/>
      <dgm:spPr/>
      <dgm:t>
        <a:bodyPr/>
        <a:lstStyle/>
        <a:p>
          <a:endParaRPr lang="en-GB"/>
        </a:p>
      </dgm:t>
    </dgm:pt>
    <dgm:pt modelId="{9D80CF20-AA3E-4A78-9133-8B19D19DBED0}">
      <dgm:prSet phldrT="[Text]"/>
      <dgm:spPr/>
      <dgm:t>
        <a:bodyPr/>
        <a:lstStyle/>
        <a:p>
          <a:endParaRPr lang="en-GB" dirty="0"/>
        </a:p>
      </dgm:t>
    </dgm:pt>
    <dgm:pt modelId="{C75979B6-37D3-452A-B5A8-BDA7514339A4}" type="parTrans" cxnId="{BA08D959-6D88-4861-BA94-37AA7336FE90}">
      <dgm:prSet/>
      <dgm:spPr/>
      <dgm:t>
        <a:bodyPr/>
        <a:lstStyle/>
        <a:p>
          <a:endParaRPr lang="en-GB"/>
        </a:p>
      </dgm:t>
    </dgm:pt>
    <dgm:pt modelId="{74E03C11-31A1-4C33-A785-2F944277C398}" type="sibTrans" cxnId="{BA08D959-6D88-4861-BA94-37AA7336FE90}">
      <dgm:prSet/>
      <dgm:spPr/>
      <dgm:t>
        <a:bodyPr/>
        <a:lstStyle/>
        <a:p>
          <a:endParaRPr lang="en-GB"/>
        </a:p>
      </dgm:t>
    </dgm:pt>
    <dgm:pt modelId="{D507A44A-6822-4F8B-83CF-FFAD1B5D487F}">
      <dgm:prSet phldrT="[Text]" custT="1"/>
      <dgm:spPr/>
      <dgm:t>
        <a:bodyPr/>
        <a:lstStyle/>
        <a:p>
          <a:r>
            <a:rPr lang="en-GB" sz="3200" dirty="0"/>
            <a:t>Cloakroom</a:t>
          </a:r>
        </a:p>
      </dgm:t>
    </dgm:pt>
    <dgm:pt modelId="{FEC320C7-E09C-45DA-9125-8E4B60E51FC5}" type="parTrans" cxnId="{192008D4-BC76-46D2-ADCA-29EB1D33C68F}">
      <dgm:prSet/>
      <dgm:spPr/>
      <dgm:t>
        <a:bodyPr/>
        <a:lstStyle/>
        <a:p>
          <a:endParaRPr lang="en-GB"/>
        </a:p>
      </dgm:t>
    </dgm:pt>
    <dgm:pt modelId="{E88C8689-B997-45A9-B803-EA8C8FA9BA90}" type="sibTrans" cxnId="{192008D4-BC76-46D2-ADCA-29EB1D33C68F}">
      <dgm:prSet/>
      <dgm:spPr/>
      <dgm:t>
        <a:bodyPr/>
        <a:lstStyle/>
        <a:p>
          <a:endParaRPr lang="en-GB"/>
        </a:p>
      </dgm:t>
    </dgm:pt>
    <dgm:pt modelId="{F65367F9-C9F4-4A06-BF16-94827D48783A}">
      <dgm:prSet phldrT="[Text]"/>
      <dgm:spPr/>
      <dgm:t>
        <a:bodyPr/>
        <a:lstStyle/>
        <a:p>
          <a:endParaRPr lang="en-GB" dirty="0"/>
        </a:p>
      </dgm:t>
    </dgm:pt>
    <dgm:pt modelId="{66F1F99F-E0A9-4524-A453-9F7D68E3CBA7}" type="parTrans" cxnId="{1EEAFEE7-521D-4389-8723-357E8B44A7EC}">
      <dgm:prSet/>
      <dgm:spPr/>
      <dgm:t>
        <a:bodyPr/>
        <a:lstStyle/>
        <a:p>
          <a:endParaRPr lang="en-GB"/>
        </a:p>
      </dgm:t>
    </dgm:pt>
    <dgm:pt modelId="{981A19A1-7E60-4C6D-B0A8-F317C540A0A1}" type="sibTrans" cxnId="{1EEAFEE7-521D-4389-8723-357E8B44A7EC}">
      <dgm:prSet/>
      <dgm:spPr/>
      <dgm:t>
        <a:bodyPr/>
        <a:lstStyle/>
        <a:p>
          <a:endParaRPr lang="en-GB"/>
        </a:p>
      </dgm:t>
    </dgm:pt>
    <dgm:pt modelId="{7770BDCE-8B1D-4EC9-A2A0-238EDE3DA5AF}" type="pres">
      <dgm:prSet presAssocID="{EFC26AE7-1CF4-4B39-A524-D2FA567EBE7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C3E314-F147-4169-A645-06871CD3E811}" type="pres">
      <dgm:prSet presAssocID="{79C47C0B-7340-4AE4-88DD-46B4CA5B73FC}" presName="horFlow" presStyleCnt="0"/>
      <dgm:spPr/>
    </dgm:pt>
    <dgm:pt modelId="{1F8AC8DD-906F-49A3-96FE-3FFBA3BFF4D7}" type="pres">
      <dgm:prSet presAssocID="{79C47C0B-7340-4AE4-88DD-46B4CA5B73FC}" presName="bigChev" presStyleLbl="node1" presStyleIdx="0" presStyleCnt="6" custScaleY="70993"/>
      <dgm:spPr/>
      <dgm:t>
        <a:bodyPr/>
        <a:lstStyle/>
        <a:p>
          <a:endParaRPr lang="en-US"/>
        </a:p>
      </dgm:t>
    </dgm:pt>
    <dgm:pt modelId="{6EF02354-80F9-4CA5-9A1F-F353CE40F957}" type="pres">
      <dgm:prSet presAssocID="{8982E042-0DA0-47E9-B268-006F6C9E907C}" presName="parTrans" presStyleCnt="0"/>
      <dgm:spPr/>
    </dgm:pt>
    <dgm:pt modelId="{88EE66D4-9953-4C41-996A-BF1AFFCF1FA1}" type="pres">
      <dgm:prSet presAssocID="{1EC49E0D-3099-4777-9654-AC063C18142B}" presName="node" presStyleLbl="alignAccFollowNode1" presStyleIdx="0" presStyleCnt="12" custScaleY="70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4C62A-604D-46DE-9103-15A826D46AEA}" type="pres">
      <dgm:prSet presAssocID="{A4F8576B-6E1B-4FF8-9BE7-40A3217E5082}" presName="sibTrans" presStyleCnt="0"/>
      <dgm:spPr/>
    </dgm:pt>
    <dgm:pt modelId="{A1FAF6D3-4B4E-4252-90B4-DFB2F3CD1EB2}" type="pres">
      <dgm:prSet presAssocID="{0F235D65-DE1F-44E1-A8B2-E6B31FC2686A}" presName="node" presStyleLbl="alignAccFollowNode1" presStyleIdx="1" presStyleCnt="12" custScaleX="147115" custScaleY="70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B58DE-FC36-4AED-84F5-54306278E4CF}" type="pres">
      <dgm:prSet presAssocID="{79C47C0B-7340-4AE4-88DD-46B4CA5B73FC}" presName="vSp" presStyleCnt="0"/>
      <dgm:spPr/>
    </dgm:pt>
    <dgm:pt modelId="{01197689-826B-4E5B-8C57-53514740E0D6}" type="pres">
      <dgm:prSet presAssocID="{4E0E842E-1E94-43C7-8BDC-5439B999236A}" presName="horFlow" presStyleCnt="0"/>
      <dgm:spPr/>
    </dgm:pt>
    <dgm:pt modelId="{C8F643D0-0BD4-4338-8BBB-0813325E8196}" type="pres">
      <dgm:prSet presAssocID="{4E0E842E-1E94-43C7-8BDC-5439B999236A}" presName="bigChev" presStyleLbl="node1" presStyleIdx="1" presStyleCnt="6"/>
      <dgm:spPr/>
      <dgm:t>
        <a:bodyPr/>
        <a:lstStyle/>
        <a:p>
          <a:endParaRPr lang="en-US"/>
        </a:p>
      </dgm:t>
    </dgm:pt>
    <dgm:pt modelId="{9F6E738E-A73B-47DB-B718-DF8CB5368B6E}" type="pres">
      <dgm:prSet presAssocID="{F9B7AC5D-A2FD-4F97-AECE-FC4DE8FC55AC}" presName="parTrans" presStyleCnt="0"/>
      <dgm:spPr/>
    </dgm:pt>
    <dgm:pt modelId="{B5333BB3-1742-429F-B174-920C0E99CC21}" type="pres">
      <dgm:prSet presAssocID="{B2E4295C-99B3-4472-9DF1-5BBB8C536F24}" presName="node" presStyleLbl="alignAccFollow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476F8-B217-410B-9F5D-31095CE5FAC4}" type="pres">
      <dgm:prSet presAssocID="{EE7A7132-2875-4A0E-AC60-87B36399DD5F}" presName="sibTrans" presStyleCnt="0"/>
      <dgm:spPr/>
    </dgm:pt>
    <dgm:pt modelId="{D778F878-0A59-4102-8A72-B532A8EA1DE6}" type="pres">
      <dgm:prSet presAssocID="{A4DCAA16-C3A7-44EE-8025-4235D13EB0E3}" presName="node" presStyleLbl="alignAccFollowNode1" presStyleIdx="3" presStyleCnt="12" custScaleX="147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1D31E-B7FC-4FAB-AF36-F7F7A30051AB}" type="pres">
      <dgm:prSet presAssocID="{4E0E842E-1E94-43C7-8BDC-5439B999236A}" presName="vSp" presStyleCnt="0"/>
      <dgm:spPr/>
    </dgm:pt>
    <dgm:pt modelId="{3B120EB9-CFE2-4183-9E19-E85F678C94A1}" type="pres">
      <dgm:prSet presAssocID="{3D34D30C-068D-4262-AAFD-04A31B984282}" presName="horFlow" presStyleCnt="0"/>
      <dgm:spPr/>
    </dgm:pt>
    <dgm:pt modelId="{FBE447F6-CDF4-4901-8DA2-EEEF92934A4D}" type="pres">
      <dgm:prSet presAssocID="{3D34D30C-068D-4262-AAFD-04A31B984282}" presName="bigChev" presStyleLbl="node1" presStyleIdx="2" presStyleCnt="6"/>
      <dgm:spPr/>
      <dgm:t>
        <a:bodyPr/>
        <a:lstStyle/>
        <a:p>
          <a:endParaRPr lang="en-US"/>
        </a:p>
      </dgm:t>
    </dgm:pt>
    <dgm:pt modelId="{3490EB85-D939-4B22-BC6F-074E0B24C8DB}" type="pres">
      <dgm:prSet presAssocID="{E3C7C021-9766-4B5F-9D5A-888F5B28EF7E}" presName="parTrans" presStyleCnt="0"/>
      <dgm:spPr/>
    </dgm:pt>
    <dgm:pt modelId="{6BCF74E2-CBB9-4841-A150-50D38BADAA6A}" type="pres">
      <dgm:prSet presAssocID="{6ACABFFA-5F22-439C-A189-1FE9993016F7}" presName="node" presStyleLbl="alignAccFollow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29FA6-EFFB-4225-A765-DF15D3225046}" type="pres">
      <dgm:prSet presAssocID="{BE2F101B-69F1-44A1-B896-0FEA99566BCD}" presName="sibTrans" presStyleCnt="0"/>
      <dgm:spPr/>
    </dgm:pt>
    <dgm:pt modelId="{AD8C9DA9-FF95-417A-ADDA-CD5F2254DF0F}" type="pres">
      <dgm:prSet presAssocID="{CF9CC18E-30BF-43D9-ABF5-6A4C5DDFB7AD}" presName="node" presStyleLbl="alignAccFollowNode1" presStyleIdx="5" presStyleCnt="12" custScaleX="147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4D9D8-2B39-4DE4-A603-6974C7D021F0}" type="pres">
      <dgm:prSet presAssocID="{3D34D30C-068D-4262-AAFD-04A31B984282}" presName="vSp" presStyleCnt="0"/>
      <dgm:spPr/>
    </dgm:pt>
    <dgm:pt modelId="{4B851036-F4F8-42FE-801E-260AC142A725}" type="pres">
      <dgm:prSet presAssocID="{AEDD252B-F5F8-424F-8A97-6ADD10CC5138}" presName="horFlow" presStyleCnt="0"/>
      <dgm:spPr/>
    </dgm:pt>
    <dgm:pt modelId="{D67216B8-8359-4FF7-97BF-260549D4D236}" type="pres">
      <dgm:prSet presAssocID="{AEDD252B-F5F8-424F-8A97-6ADD10CC5138}" presName="bigChev" presStyleLbl="node1" presStyleIdx="3" presStyleCnt="6"/>
      <dgm:spPr/>
      <dgm:t>
        <a:bodyPr/>
        <a:lstStyle/>
        <a:p>
          <a:endParaRPr lang="en-US"/>
        </a:p>
      </dgm:t>
    </dgm:pt>
    <dgm:pt modelId="{3292503F-AB34-4E4C-8193-BBDAEAB686B6}" type="pres">
      <dgm:prSet presAssocID="{E1607A29-628A-449E-B71A-71744F2811EC}" presName="parTrans" presStyleCnt="0"/>
      <dgm:spPr/>
    </dgm:pt>
    <dgm:pt modelId="{8A5A1764-A8C3-49B6-9CF7-BF29E3F0256A}" type="pres">
      <dgm:prSet presAssocID="{75A41EAE-5216-4DF5-83AD-B6B668E8DAB7}" presName="node" presStyleLbl="alignAccFollow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92558-4E57-4084-9FE2-FBAAC4FF0483}" type="pres">
      <dgm:prSet presAssocID="{DF124432-AE12-4EB6-B983-D27006446F75}" presName="sibTrans" presStyleCnt="0"/>
      <dgm:spPr/>
    </dgm:pt>
    <dgm:pt modelId="{1841E0D1-6CE2-4765-B861-70331DEF47DE}" type="pres">
      <dgm:prSet presAssocID="{D7B7D6D9-219C-409F-955C-5BC457979066}" presName="node" presStyleLbl="alignAccFollowNode1" presStyleIdx="7" presStyleCnt="12" custScaleX="147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0A542-8D20-4744-9DA1-FCA30B610D06}" type="pres">
      <dgm:prSet presAssocID="{AEDD252B-F5F8-424F-8A97-6ADD10CC5138}" presName="vSp" presStyleCnt="0"/>
      <dgm:spPr/>
    </dgm:pt>
    <dgm:pt modelId="{C32FEF01-D3FE-4CB8-9E4E-E99D0762CBFB}" type="pres">
      <dgm:prSet presAssocID="{61E979F8-11CB-44C7-9003-65AEFFAC5547}" presName="horFlow" presStyleCnt="0"/>
      <dgm:spPr/>
    </dgm:pt>
    <dgm:pt modelId="{8413E31E-ADD0-4462-AB4D-C54F13C68568}" type="pres">
      <dgm:prSet presAssocID="{61E979F8-11CB-44C7-9003-65AEFFAC5547}" presName="bigChev" presStyleLbl="node1" presStyleIdx="4" presStyleCnt="6"/>
      <dgm:spPr/>
      <dgm:t>
        <a:bodyPr/>
        <a:lstStyle/>
        <a:p>
          <a:endParaRPr lang="en-US"/>
        </a:p>
      </dgm:t>
    </dgm:pt>
    <dgm:pt modelId="{760CEFB3-7EFE-42BC-9CD1-4C7D10B53F61}" type="pres">
      <dgm:prSet presAssocID="{5ADF1D67-755E-40AA-BDE7-4C74B8396937}" presName="parTrans" presStyleCnt="0"/>
      <dgm:spPr/>
    </dgm:pt>
    <dgm:pt modelId="{5EAEB3C3-12D6-4D91-B58B-105267AB0D84}" type="pres">
      <dgm:prSet presAssocID="{994A802B-2DF2-458C-B3BC-0F458595FD35}" presName="node" presStyleLbl="alignAccFollow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08DF1-D9A5-4C26-8725-349489B424BD}" type="pres">
      <dgm:prSet presAssocID="{6D33B35A-A1FA-42FD-92E7-774BFADA9A6F}" presName="sibTrans" presStyleCnt="0"/>
      <dgm:spPr/>
    </dgm:pt>
    <dgm:pt modelId="{B50665F4-03EB-4958-91F6-9FE55FD1868D}" type="pres">
      <dgm:prSet presAssocID="{9D80CF20-AA3E-4A78-9133-8B19D19DBED0}" presName="node" presStyleLbl="alignAccFollowNode1" presStyleIdx="9" presStyleCnt="12" custScaleX="147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94C0B-E5BA-46A1-9226-4F869B020F8F}" type="pres">
      <dgm:prSet presAssocID="{61E979F8-11CB-44C7-9003-65AEFFAC5547}" presName="vSp" presStyleCnt="0"/>
      <dgm:spPr/>
    </dgm:pt>
    <dgm:pt modelId="{6A5F4547-161F-4F78-A7F2-B6E628B5742D}" type="pres">
      <dgm:prSet presAssocID="{D507A44A-6822-4F8B-83CF-FFAD1B5D487F}" presName="horFlow" presStyleCnt="0"/>
      <dgm:spPr/>
    </dgm:pt>
    <dgm:pt modelId="{047FD56B-66DA-4F07-8FA8-9892E5E5CC25}" type="pres">
      <dgm:prSet presAssocID="{D507A44A-6822-4F8B-83CF-FFAD1B5D487F}" presName="bigChev" presStyleLbl="node1" presStyleIdx="5" presStyleCnt="6"/>
      <dgm:spPr/>
      <dgm:t>
        <a:bodyPr/>
        <a:lstStyle/>
        <a:p>
          <a:endParaRPr lang="en-US"/>
        </a:p>
      </dgm:t>
    </dgm:pt>
    <dgm:pt modelId="{CF4D3FD6-8966-47C4-B30C-CF1BC9B17CC5}" type="pres">
      <dgm:prSet presAssocID="{66F1F99F-E0A9-4524-A453-9F7D68E3CBA7}" presName="parTrans" presStyleCnt="0"/>
      <dgm:spPr/>
    </dgm:pt>
    <dgm:pt modelId="{3C9872B1-EFD4-499D-B7D1-9FC2877D4B88}" type="pres">
      <dgm:prSet presAssocID="{F65367F9-C9F4-4A06-BF16-94827D48783A}" presName="node" presStyleLbl="alignAccFollow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B8D7E-0EAC-4A17-8D1B-10A737E12995}" type="pres">
      <dgm:prSet presAssocID="{981A19A1-7E60-4C6D-B0A8-F317C540A0A1}" presName="sibTrans" presStyleCnt="0"/>
      <dgm:spPr/>
    </dgm:pt>
    <dgm:pt modelId="{2614C329-2A59-42BE-9BF3-95505E17B57E}" type="pres">
      <dgm:prSet presAssocID="{2BA6F3B5-B9BC-4717-8081-7E47331F48D0}" presName="node" presStyleLbl="alignAccFollowNode1" presStyleIdx="11" presStyleCnt="12" custScaleX="147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1BBB19-962C-4399-86A9-2A06F4FD5382}" srcId="{79C47C0B-7340-4AE4-88DD-46B4CA5B73FC}" destId="{0F235D65-DE1F-44E1-A8B2-E6B31FC2686A}" srcOrd="1" destOrd="0" parTransId="{72EB542B-E51A-4B51-9E9E-CBCBFD457790}" sibTransId="{DEEE4F9B-9A4D-4CA6-9846-E88681D85B6B}"/>
    <dgm:cxn modelId="{4B25A608-7DFC-43DA-A1D6-59BC7921C40C}" type="presOf" srcId="{9D80CF20-AA3E-4A78-9133-8B19D19DBED0}" destId="{B50665F4-03EB-4958-91F6-9FE55FD1868D}" srcOrd="0" destOrd="0" presId="urn:microsoft.com/office/officeart/2005/8/layout/lProcess3"/>
    <dgm:cxn modelId="{D7655444-92AD-4059-B815-A9FB51D00D08}" srcId="{3D34D30C-068D-4262-AAFD-04A31B984282}" destId="{6ACABFFA-5F22-439C-A189-1FE9993016F7}" srcOrd="0" destOrd="0" parTransId="{E3C7C021-9766-4B5F-9D5A-888F5B28EF7E}" sibTransId="{BE2F101B-69F1-44A1-B896-0FEA99566BCD}"/>
    <dgm:cxn modelId="{D109F830-FBC1-45BC-8D05-80BBB426C43C}" type="presOf" srcId="{CF9CC18E-30BF-43D9-ABF5-6A4C5DDFB7AD}" destId="{AD8C9DA9-FF95-417A-ADDA-CD5F2254DF0F}" srcOrd="0" destOrd="0" presId="urn:microsoft.com/office/officeart/2005/8/layout/lProcess3"/>
    <dgm:cxn modelId="{43D314E9-250E-4270-BE14-0F21C0103284}" type="presOf" srcId="{994A802B-2DF2-458C-B3BC-0F458595FD35}" destId="{5EAEB3C3-12D6-4D91-B58B-105267AB0D84}" srcOrd="0" destOrd="0" presId="urn:microsoft.com/office/officeart/2005/8/layout/lProcess3"/>
    <dgm:cxn modelId="{E7AB4566-3B28-4576-99B4-3A5A6577FDA0}" srcId="{EFC26AE7-1CF4-4B39-A524-D2FA567EBE71}" destId="{AEDD252B-F5F8-424F-8A97-6ADD10CC5138}" srcOrd="3" destOrd="0" parTransId="{97AA03D9-611F-4190-AD5D-7EDF0F6F11F6}" sibTransId="{814079B8-6BC3-43A9-893C-10F8978E68AC}"/>
    <dgm:cxn modelId="{DD304FD2-AF90-45DF-8088-61238FEC5094}" srcId="{4E0E842E-1E94-43C7-8BDC-5439B999236A}" destId="{A4DCAA16-C3A7-44EE-8025-4235D13EB0E3}" srcOrd="1" destOrd="0" parTransId="{874797F3-AA0C-42E4-B492-21E018D603CF}" sibTransId="{FFACEC22-4F7D-4A62-A758-0A6063BEE5A8}"/>
    <dgm:cxn modelId="{4AD74808-A65A-4F16-95D9-527661E9A0D2}" type="presOf" srcId="{2BA6F3B5-B9BC-4717-8081-7E47331F48D0}" destId="{2614C329-2A59-42BE-9BF3-95505E17B57E}" srcOrd="0" destOrd="0" presId="urn:microsoft.com/office/officeart/2005/8/layout/lProcess3"/>
    <dgm:cxn modelId="{D2035AE3-EB05-461A-BCE8-FE1B79751762}" type="presOf" srcId="{4E0E842E-1E94-43C7-8BDC-5439B999236A}" destId="{C8F643D0-0BD4-4338-8BBB-0813325E8196}" srcOrd="0" destOrd="0" presId="urn:microsoft.com/office/officeart/2005/8/layout/lProcess3"/>
    <dgm:cxn modelId="{8FABFFF4-839C-4524-BD44-199AAC91F5D7}" srcId="{EFC26AE7-1CF4-4B39-A524-D2FA567EBE71}" destId="{79C47C0B-7340-4AE4-88DD-46B4CA5B73FC}" srcOrd="0" destOrd="0" parTransId="{FA6799AC-9F00-456D-BC33-3E54B77B7A7B}" sibTransId="{EE3CE9D9-5E46-43E6-871D-3F316AC6944C}"/>
    <dgm:cxn modelId="{5ECAB6DA-43C1-44E5-AAA1-0D15BC2A3DB2}" type="presOf" srcId="{D507A44A-6822-4F8B-83CF-FFAD1B5D487F}" destId="{047FD56B-66DA-4F07-8FA8-9892E5E5CC25}" srcOrd="0" destOrd="0" presId="urn:microsoft.com/office/officeart/2005/8/layout/lProcess3"/>
    <dgm:cxn modelId="{CCFF72BC-6343-4FAD-8667-94045FCBE9C6}" type="presOf" srcId="{1EC49E0D-3099-4777-9654-AC063C18142B}" destId="{88EE66D4-9953-4C41-996A-BF1AFFCF1FA1}" srcOrd="0" destOrd="0" presId="urn:microsoft.com/office/officeart/2005/8/layout/lProcess3"/>
    <dgm:cxn modelId="{7573E101-10AE-48CC-8B37-85220634572A}" type="presOf" srcId="{B2E4295C-99B3-4472-9DF1-5BBB8C536F24}" destId="{B5333BB3-1742-429F-B174-920C0E99CC21}" srcOrd="0" destOrd="0" presId="urn:microsoft.com/office/officeart/2005/8/layout/lProcess3"/>
    <dgm:cxn modelId="{A3699202-82CA-440A-B52A-8B8458C101F7}" srcId="{AEDD252B-F5F8-424F-8A97-6ADD10CC5138}" destId="{D7B7D6D9-219C-409F-955C-5BC457979066}" srcOrd="1" destOrd="0" parTransId="{AAE202E2-A13D-4EE5-BDE0-669C0E600FE5}" sibTransId="{BFCD3C49-FC05-446E-88AE-B8B0ABDF039E}"/>
    <dgm:cxn modelId="{BA08D959-6D88-4861-BA94-37AA7336FE90}" srcId="{61E979F8-11CB-44C7-9003-65AEFFAC5547}" destId="{9D80CF20-AA3E-4A78-9133-8B19D19DBED0}" srcOrd="1" destOrd="0" parTransId="{C75979B6-37D3-452A-B5A8-BDA7514339A4}" sibTransId="{74E03C11-31A1-4C33-A785-2F944277C398}"/>
    <dgm:cxn modelId="{3FDFDCC4-5E76-4DD2-ABA4-C1BD219A1AEE}" type="presOf" srcId="{61E979F8-11CB-44C7-9003-65AEFFAC5547}" destId="{8413E31E-ADD0-4462-AB4D-C54F13C68568}" srcOrd="0" destOrd="0" presId="urn:microsoft.com/office/officeart/2005/8/layout/lProcess3"/>
    <dgm:cxn modelId="{A379B1E8-0406-4173-BEF8-0B13FCA28940}" type="presOf" srcId="{6ACABFFA-5F22-439C-A189-1FE9993016F7}" destId="{6BCF74E2-CBB9-4841-A150-50D38BADAA6A}" srcOrd="0" destOrd="0" presId="urn:microsoft.com/office/officeart/2005/8/layout/lProcess3"/>
    <dgm:cxn modelId="{F8DD3BD0-F210-4A0D-B187-74270EA2CACF}" type="presOf" srcId="{0F235D65-DE1F-44E1-A8B2-E6B31FC2686A}" destId="{A1FAF6D3-4B4E-4252-90B4-DFB2F3CD1EB2}" srcOrd="0" destOrd="0" presId="urn:microsoft.com/office/officeart/2005/8/layout/lProcess3"/>
    <dgm:cxn modelId="{C1503DFD-7A41-4829-952D-76EB1D466BE8}" type="presOf" srcId="{79C47C0B-7340-4AE4-88DD-46B4CA5B73FC}" destId="{1F8AC8DD-906F-49A3-96FE-3FFBA3BFF4D7}" srcOrd="0" destOrd="0" presId="urn:microsoft.com/office/officeart/2005/8/layout/lProcess3"/>
    <dgm:cxn modelId="{62AB3E58-21C0-4C1B-8F3D-7D300284C7B3}" type="presOf" srcId="{75A41EAE-5216-4DF5-83AD-B6B668E8DAB7}" destId="{8A5A1764-A8C3-49B6-9CF7-BF29E3F0256A}" srcOrd="0" destOrd="0" presId="urn:microsoft.com/office/officeart/2005/8/layout/lProcess3"/>
    <dgm:cxn modelId="{496AE86C-091F-4016-94EC-5124071B8837}" srcId="{61E979F8-11CB-44C7-9003-65AEFFAC5547}" destId="{994A802B-2DF2-458C-B3BC-0F458595FD35}" srcOrd="0" destOrd="0" parTransId="{5ADF1D67-755E-40AA-BDE7-4C74B8396937}" sibTransId="{6D33B35A-A1FA-42FD-92E7-774BFADA9A6F}"/>
    <dgm:cxn modelId="{C5531BB4-7456-45E7-B32F-58F3F5A081B8}" type="presOf" srcId="{A4DCAA16-C3A7-44EE-8025-4235D13EB0E3}" destId="{D778F878-0A59-4102-8A72-B532A8EA1DE6}" srcOrd="0" destOrd="0" presId="urn:microsoft.com/office/officeart/2005/8/layout/lProcess3"/>
    <dgm:cxn modelId="{2A8A9984-D8B6-4879-9F04-7FF2786D35C2}" srcId="{D507A44A-6822-4F8B-83CF-FFAD1B5D487F}" destId="{2BA6F3B5-B9BC-4717-8081-7E47331F48D0}" srcOrd="1" destOrd="0" parTransId="{095223A3-F8C8-4767-93C3-A82D0EE82F66}" sibTransId="{F659E9B3-6D84-4BCF-9373-B023C4A829CD}"/>
    <dgm:cxn modelId="{2CD1AD0A-6D77-4ECF-85F3-B80CB7909F3D}" srcId="{EFC26AE7-1CF4-4B39-A524-D2FA567EBE71}" destId="{4E0E842E-1E94-43C7-8BDC-5439B999236A}" srcOrd="1" destOrd="0" parTransId="{A5DCE9BF-4898-4C9D-AFBB-A873BFB275EA}" sibTransId="{33E0B208-6709-45F8-92F8-04FD58CE4367}"/>
    <dgm:cxn modelId="{363C88D5-AA20-4739-9681-A398D0A5DA87}" srcId="{EFC26AE7-1CF4-4B39-A524-D2FA567EBE71}" destId="{3D34D30C-068D-4262-AAFD-04A31B984282}" srcOrd="2" destOrd="0" parTransId="{EACFC593-D2A9-4BA6-8FD1-9ADD772C41E7}" sibTransId="{CBD1F019-27B7-489F-BF5E-8A8CC6965523}"/>
    <dgm:cxn modelId="{672CE4A1-014C-419C-BE90-5382435C0C9C}" srcId="{3D34D30C-068D-4262-AAFD-04A31B984282}" destId="{CF9CC18E-30BF-43D9-ABF5-6A4C5DDFB7AD}" srcOrd="1" destOrd="0" parTransId="{62BB06F8-3B31-4263-97E0-8E499DEB7920}" sibTransId="{1E4A2723-77A5-4693-B251-D328B1E6EABD}"/>
    <dgm:cxn modelId="{6458C1E2-1C28-4A77-9158-64233F4B43A1}" srcId="{79C47C0B-7340-4AE4-88DD-46B4CA5B73FC}" destId="{1EC49E0D-3099-4777-9654-AC063C18142B}" srcOrd="0" destOrd="0" parTransId="{8982E042-0DA0-47E9-B268-006F6C9E907C}" sibTransId="{A4F8576B-6E1B-4FF8-9BE7-40A3217E5082}"/>
    <dgm:cxn modelId="{2F46220D-404C-4A4D-8790-A6B940736C5E}" type="presOf" srcId="{AEDD252B-F5F8-424F-8A97-6ADD10CC5138}" destId="{D67216B8-8359-4FF7-97BF-260549D4D236}" srcOrd="0" destOrd="0" presId="urn:microsoft.com/office/officeart/2005/8/layout/lProcess3"/>
    <dgm:cxn modelId="{80DD6B53-9640-41E8-A4EC-A9E4BAC2FC64}" type="presOf" srcId="{EFC26AE7-1CF4-4B39-A524-D2FA567EBE71}" destId="{7770BDCE-8B1D-4EC9-A2A0-238EDE3DA5AF}" srcOrd="0" destOrd="0" presId="urn:microsoft.com/office/officeart/2005/8/layout/lProcess3"/>
    <dgm:cxn modelId="{BA131488-9A64-42F2-B530-A140D94A777D}" type="presOf" srcId="{F65367F9-C9F4-4A06-BF16-94827D48783A}" destId="{3C9872B1-EFD4-499D-B7D1-9FC2877D4B88}" srcOrd="0" destOrd="0" presId="urn:microsoft.com/office/officeart/2005/8/layout/lProcess3"/>
    <dgm:cxn modelId="{50C8BE13-962F-4CD2-A33F-ACEAC3A061CD}" type="presOf" srcId="{D7B7D6D9-219C-409F-955C-5BC457979066}" destId="{1841E0D1-6CE2-4765-B861-70331DEF47DE}" srcOrd="0" destOrd="0" presId="urn:microsoft.com/office/officeart/2005/8/layout/lProcess3"/>
    <dgm:cxn modelId="{CC8317F5-861F-4A75-A410-ED6BA630E109}" type="presOf" srcId="{3D34D30C-068D-4262-AAFD-04A31B984282}" destId="{FBE447F6-CDF4-4901-8DA2-EEEF92934A4D}" srcOrd="0" destOrd="0" presId="urn:microsoft.com/office/officeart/2005/8/layout/lProcess3"/>
    <dgm:cxn modelId="{D0539462-21AD-4289-A307-3A960C36D1DE}" srcId="{AEDD252B-F5F8-424F-8A97-6ADD10CC5138}" destId="{75A41EAE-5216-4DF5-83AD-B6B668E8DAB7}" srcOrd="0" destOrd="0" parTransId="{E1607A29-628A-449E-B71A-71744F2811EC}" sibTransId="{DF124432-AE12-4EB6-B983-D27006446F75}"/>
    <dgm:cxn modelId="{1EEAFEE7-521D-4389-8723-357E8B44A7EC}" srcId="{D507A44A-6822-4F8B-83CF-FFAD1B5D487F}" destId="{F65367F9-C9F4-4A06-BF16-94827D48783A}" srcOrd="0" destOrd="0" parTransId="{66F1F99F-E0A9-4524-A453-9F7D68E3CBA7}" sibTransId="{981A19A1-7E60-4C6D-B0A8-F317C540A0A1}"/>
    <dgm:cxn modelId="{1C0C5EB4-611A-4F8B-A2BA-439F2BC3B5F0}" srcId="{EFC26AE7-1CF4-4B39-A524-D2FA567EBE71}" destId="{61E979F8-11CB-44C7-9003-65AEFFAC5547}" srcOrd="4" destOrd="0" parTransId="{5C530041-EDDE-4A1C-B338-6E7CD380038F}" sibTransId="{D51DBAA7-92B6-4165-BA4D-B6FD8B0FAA21}"/>
    <dgm:cxn modelId="{192008D4-BC76-46D2-ADCA-29EB1D33C68F}" srcId="{EFC26AE7-1CF4-4B39-A524-D2FA567EBE71}" destId="{D507A44A-6822-4F8B-83CF-FFAD1B5D487F}" srcOrd="5" destOrd="0" parTransId="{FEC320C7-E09C-45DA-9125-8E4B60E51FC5}" sibTransId="{E88C8689-B997-45A9-B803-EA8C8FA9BA90}"/>
    <dgm:cxn modelId="{E3D7E3DC-4BC2-48ED-9AAE-992A9CE8D5C1}" srcId="{4E0E842E-1E94-43C7-8BDC-5439B999236A}" destId="{B2E4295C-99B3-4472-9DF1-5BBB8C536F24}" srcOrd="0" destOrd="0" parTransId="{F9B7AC5D-A2FD-4F97-AECE-FC4DE8FC55AC}" sibTransId="{EE7A7132-2875-4A0E-AC60-87B36399DD5F}"/>
    <dgm:cxn modelId="{0FDE12E0-B187-44F6-BE5A-755614E13CF7}" type="presParOf" srcId="{7770BDCE-8B1D-4EC9-A2A0-238EDE3DA5AF}" destId="{FAC3E314-F147-4169-A645-06871CD3E811}" srcOrd="0" destOrd="0" presId="urn:microsoft.com/office/officeart/2005/8/layout/lProcess3"/>
    <dgm:cxn modelId="{CDD90DEB-E9D4-40CB-BC95-C00B1A2AACE8}" type="presParOf" srcId="{FAC3E314-F147-4169-A645-06871CD3E811}" destId="{1F8AC8DD-906F-49A3-96FE-3FFBA3BFF4D7}" srcOrd="0" destOrd="0" presId="urn:microsoft.com/office/officeart/2005/8/layout/lProcess3"/>
    <dgm:cxn modelId="{F428CC8C-1490-4053-B54C-79F3DF4BE6BE}" type="presParOf" srcId="{FAC3E314-F147-4169-A645-06871CD3E811}" destId="{6EF02354-80F9-4CA5-9A1F-F353CE40F957}" srcOrd="1" destOrd="0" presId="urn:microsoft.com/office/officeart/2005/8/layout/lProcess3"/>
    <dgm:cxn modelId="{1FDDABCE-729B-4C26-9561-8F2295644442}" type="presParOf" srcId="{FAC3E314-F147-4169-A645-06871CD3E811}" destId="{88EE66D4-9953-4C41-996A-BF1AFFCF1FA1}" srcOrd="2" destOrd="0" presId="urn:microsoft.com/office/officeart/2005/8/layout/lProcess3"/>
    <dgm:cxn modelId="{C29436E1-6A47-4BA9-BF6A-0AB4783E2B69}" type="presParOf" srcId="{FAC3E314-F147-4169-A645-06871CD3E811}" destId="{A8A4C62A-604D-46DE-9103-15A826D46AEA}" srcOrd="3" destOrd="0" presId="urn:microsoft.com/office/officeart/2005/8/layout/lProcess3"/>
    <dgm:cxn modelId="{C76ECE22-4B44-4815-8D23-77CD5E10604F}" type="presParOf" srcId="{FAC3E314-F147-4169-A645-06871CD3E811}" destId="{A1FAF6D3-4B4E-4252-90B4-DFB2F3CD1EB2}" srcOrd="4" destOrd="0" presId="urn:microsoft.com/office/officeart/2005/8/layout/lProcess3"/>
    <dgm:cxn modelId="{2BC356EE-5320-42F8-BFA7-6809FD6B770B}" type="presParOf" srcId="{7770BDCE-8B1D-4EC9-A2A0-238EDE3DA5AF}" destId="{183B58DE-FC36-4AED-84F5-54306278E4CF}" srcOrd="1" destOrd="0" presId="urn:microsoft.com/office/officeart/2005/8/layout/lProcess3"/>
    <dgm:cxn modelId="{F006A68B-C3F5-40A4-A214-215169A10E3A}" type="presParOf" srcId="{7770BDCE-8B1D-4EC9-A2A0-238EDE3DA5AF}" destId="{01197689-826B-4E5B-8C57-53514740E0D6}" srcOrd="2" destOrd="0" presId="urn:microsoft.com/office/officeart/2005/8/layout/lProcess3"/>
    <dgm:cxn modelId="{3C9B8C24-EBF2-4CD0-A05B-6DDA20F4016C}" type="presParOf" srcId="{01197689-826B-4E5B-8C57-53514740E0D6}" destId="{C8F643D0-0BD4-4338-8BBB-0813325E8196}" srcOrd="0" destOrd="0" presId="urn:microsoft.com/office/officeart/2005/8/layout/lProcess3"/>
    <dgm:cxn modelId="{1C0B1534-CDEA-46DB-A42C-A56A530CA9BE}" type="presParOf" srcId="{01197689-826B-4E5B-8C57-53514740E0D6}" destId="{9F6E738E-A73B-47DB-B718-DF8CB5368B6E}" srcOrd="1" destOrd="0" presId="urn:microsoft.com/office/officeart/2005/8/layout/lProcess3"/>
    <dgm:cxn modelId="{9FF941C1-6CC0-476E-920A-AF072714BF2E}" type="presParOf" srcId="{01197689-826B-4E5B-8C57-53514740E0D6}" destId="{B5333BB3-1742-429F-B174-920C0E99CC21}" srcOrd="2" destOrd="0" presId="urn:microsoft.com/office/officeart/2005/8/layout/lProcess3"/>
    <dgm:cxn modelId="{500F03C8-6980-40F7-80A8-D9FFC55090F1}" type="presParOf" srcId="{01197689-826B-4E5B-8C57-53514740E0D6}" destId="{001476F8-B217-410B-9F5D-31095CE5FAC4}" srcOrd="3" destOrd="0" presId="urn:microsoft.com/office/officeart/2005/8/layout/lProcess3"/>
    <dgm:cxn modelId="{688460C2-0616-4066-91AE-470503A454F2}" type="presParOf" srcId="{01197689-826B-4E5B-8C57-53514740E0D6}" destId="{D778F878-0A59-4102-8A72-B532A8EA1DE6}" srcOrd="4" destOrd="0" presId="urn:microsoft.com/office/officeart/2005/8/layout/lProcess3"/>
    <dgm:cxn modelId="{4FC77C6A-BBBD-41BF-BCD9-8B630BEF8EF1}" type="presParOf" srcId="{7770BDCE-8B1D-4EC9-A2A0-238EDE3DA5AF}" destId="{6F91D31E-B7FC-4FAB-AF36-F7F7A30051AB}" srcOrd="3" destOrd="0" presId="urn:microsoft.com/office/officeart/2005/8/layout/lProcess3"/>
    <dgm:cxn modelId="{D0B20C44-8F40-4027-B26D-5CDEE2688D37}" type="presParOf" srcId="{7770BDCE-8B1D-4EC9-A2A0-238EDE3DA5AF}" destId="{3B120EB9-CFE2-4183-9E19-E85F678C94A1}" srcOrd="4" destOrd="0" presId="urn:microsoft.com/office/officeart/2005/8/layout/lProcess3"/>
    <dgm:cxn modelId="{055C9B52-8EE0-4077-8CF1-99B86B9172CB}" type="presParOf" srcId="{3B120EB9-CFE2-4183-9E19-E85F678C94A1}" destId="{FBE447F6-CDF4-4901-8DA2-EEEF92934A4D}" srcOrd="0" destOrd="0" presId="urn:microsoft.com/office/officeart/2005/8/layout/lProcess3"/>
    <dgm:cxn modelId="{27BBD7EB-A9D1-4352-9D05-2ACBFE064059}" type="presParOf" srcId="{3B120EB9-CFE2-4183-9E19-E85F678C94A1}" destId="{3490EB85-D939-4B22-BC6F-074E0B24C8DB}" srcOrd="1" destOrd="0" presId="urn:microsoft.com/office/officeart/2005/8/layout/lProcess3"/>
    <dgm:cxn modelId="{99DF1444-1F12-412F-9496-AAFC75410B6B}" type="presParOf" srcId="{3B120EB9-CFE2-4183-9E19-E85F678C94A1}" destId="{6BCF74E2-CBB9-4841-A150-50D38BADAA6A}" srcOrd="2" destOrd="0" presId="urn:microsoft.com/office/officeart/2005/8/layout/lProcess3"/>
    <dgm:cxn modelId="{6AB00358-0524-4A38-8379-E47F3A5D24D7}" type="presParOf" srcId="{3B120EB9-CFE2-4183-9E19-E85F678C94A1}" destId="{C5129FA6-EFFB-4225-A765-DF15D3225046}" srcOrd="3" destOrd="0" presId="urn:microsoft.com/office/officeart/2005/8/layout/lProcess3"/>
    <dgm:cxn modelId="{16C7ED03-954C-4BAF-AF23-F2B29191CB07}" type="presParOf" srcId="{3B120EB9-CFE2-4183-9E19-E85F678C94A1}" destId="{AD8C9DA9-FF95-417A-ADDA-CD5F2254DF0F}" srcOrd="4" destOrd="0" presId="urn:microsoft.com/office/officeart/2005/8/layout/lProcess3"/>
    <dgm:cxn modelId="{CAF2BCD3-F9E9-4A2B-AF2E-26864899E3CD}" type="presParOf" srcId="{7770BDCE-8B1D-4EC9-A2A0-238EDE3DA5AF}" destId="{9274D9D8-2B39-4DE4-A603-6974C7D021F0}" srcOrd="5" destOrd="0" presId="urn:microsoft.com/office/officeart/2005/8/layout/lProcess3"/>
    <dgm:cxn modelId="{54E1E5F3-498E-4616-A3C8-987AAF71EDE9}" type="presParOf" srcId="{7770BDCE-8B1D-4EC9-A2A0-238EDE3DA5AF}" destId="{4B851036-F4F8-42FE-801E-260AC142A725}" srcOrd="6" destOrd="0" presId="urn:microsoft.com/office/officeart/2005/8/layout/lProcess3"/>
    <dgm:cxn modelId="{4D0345F4-7973-43E5-A080-E51084182500}" type="presParOf" srcId="{4B851036-F4F8-42FE-801E-260AC142A725}" destId="{D67216B8-8359-4FF7-97BF-260549D4D236}" srcOrd="0" destOrd="0" presId="urn:microsoft.com/office/officeart/2005/8/layout/lProcess3"/>
    <dgm:cxn modelId="{3ED21842-DC2F-43CB-9F8F-83DFA65F513A}" type="presParOf" srcId="{4B851036-F4F8-42FE-801E-260AC142A725}" destId="{3292503F-AB34-4E4C-8193-BBDAEAB686B6}" srcOrd="1" destOrd="0" presId="urn:microsoft.com/office/officeart/2005/8/layout/lProcess3"/>
    <dgm:cxn modelId="{39BDEDE4-128E-41B3-BEA4-F0A95E3590ED}" type="presParOf" srcId="{4B851036-F4F8-42FE-801E-260AC142A725}" destId="{8A5A1764-A8C3-49B6-9CF7-BF29E3F0256A}" srcOrd="2" destOrd="0" presId="urn:microsoft.com/office/officeart/2005/8/layout/lProcess3"/>
    <dgm:cxn modelId="{4C508A8B-966D-467A-92AD-3BAD2548FDD1}" type="presParOf" srcId="{4B851036-F4F8-42FE-801E-260AC142A725}" destId="{B2492558-4E57-4084-9FE2-FBAAC4FF0483}" srcOrd="3" destOrd="0" presId="urn:microsoft.com/office/officeart/2005/8/layout/lProcess3"/>
    <dgm:cxn modelId="{F658B114-BDE3-4B2C-9662-6AAEE315D582}" type="presParOf" srcId="{4B851036-F4F8-42FE-801E-260AC142A725}" destId="{1841E0D1-6CE2-4765-B861-70331DEF47DE}" srcOrd="4" destOrd="0" presId="urn:microsoft.com/office/officeart/2005/8/layout/lProcess3"/>
    <dgm:cxn modelId="{4E518FE4-0C85-4407-90ED-E689A0D77FC1}" type="presParOf" srcId="{7770BDCE-8B1D-4EC9-A2A0-238EDE3DA5AF}" destId="{0FD0A542-8D20-4744-9DA1-FCA30B610D06}" srcOrd="7" destOrd="0" presId="urn:microsoft.com/office/officeart/2005/8/layout/lProcess3"/>
    <dgm:cxn modelId="{702CD09F-A393-4351-ADEC-AE01C9CC765C}" type="presParOf" srcId="{7770BDCE-8B1D-4EC9-A2A0-238EDE3DA5AF}" destId="{C32FEF01-D3FE-4CB8-9E4E-E99D0762CBFB}" srcOrd="8" destOrd="0" presId="urn:microsoft.com/office/officeart/2005/8/layout/lProcess3"/>
    <dgm:cxn modelId="{B0692731-975C-48EA-BDDE-30B875546968}" type="presParOf" srcId="{C32FEF01-D3FE-4CB8-9E4E-E99D0762CBFB}" destId="{8413E31E-ADD0-4462-AB4D-C54F13C68568}" srcOrd="0" destOrd="0" presId="urn:microsoft.com/office/officeart/2005/8/layout/lProcess3"/>
    <dgm:cxn modelId="{52A7DB7E-CA1A-4B35-A9D6-2F276703039A}" type="presParOf" srcId="{C32FEF01-D3FE-4CB8-9E4E-E99D0762CBFB}" destId="{760CEFB3-7EFE-42BC-9CD1-4C7D10B53F61}" srcOrd="1" destOrd="0" presId="urn:microsoft.com/office/officeart/2005/8/layout/lProcess3"/>
    <dgm:cxn modelId="{151D6A1F-3980-41AA-9D42-439C21219EA5}" type="presParOf" srcId="{C32FEF01-D3FE-4CB8-9E4E-E99D0762CBFB}" destId="{5EAEB3C3-12D6-4D91-B58B-105267AB0D84}" srcOrd="2" destOrd="0" presId="urn:microsoft.com/office/officeart/2005/8/layout/lProcess3"/>
    <dgm:cxn modelId="{02849DAC-2DF9-425B-B5DF-D9118FC210BE}" type="presParOf" srcId="{C32FEF01-D3FE-4CB8-9E4E-E99D0762CBFB}" destId="{CEE08DF1-D9A5-4C26-8725-349489B424BD}" srcOrd="3" destOrd="0" presId="urn:microsoft.com/office/officeart/2005/8/layout/lProcess3"/>
    <dgm:cxn modelId="{3D8B359A-3644-466D-B515-829047E6F30C}" type="presParOf" srcId="{C32FEF01-D3FE-4CB8-9E4E-E99D0762CBFB}" destId="{B50665F4-03EB-4958-91F6-9FE55FD1868D}" srcOrd="4" destOrd="0" presId="urn:microsoft.com/office/officeart/2005/8/layout/lProcess3"/>
    <dgm:cxn modelId="{94FA89B8-6B0A-4881-9945-9A939940E7D7}" type="presParOf" srcId="{7770BDCE-8B1D-4EC9-A2A0-238EDE3DA5AF}" destId="{58094C0B-E5BA-46A1-9226-4F869B020F8F}" srcOrd="9" destOrd="0" presId="urn:microsoft.com/office/officeart/2005/8/layout/lProcess3"/>
    <dgm:cxn modelId="{7736E480-4D9F-4C95-A9B4-FDCCD86636DD}" type="presParOf" srcId="{7770BDCE-8B1D-4EC9-A2A0-238EDE3DA5AF}" destId="{6A5F4547-161F-4F78-A7F2-B6E628B5742D}" srcOrd="10" destOrd="0" presId="urn:microsoft.com/office/officeart/2005/8/layout/lProcess3"/>
    <dgm:cxn modelId="{93C11C9F-0D19-4BF7-8CF8-6C093E4CBF24}" type="presParOf" srcId="{6A5F4547-161F-4F78-A7F2-B6E628B5742D}" destId="{047FD56B-66DA-4F07-8FA8-9892E5E5CC25}" srcOrd="0" destOrd="0" presId="urn:microsoft.com/office/officeart/2005/8/layout/lProcess3"/>
    <dgm:cxn modelId="{137A72BD-5020-416B-B624-C9B97B5FF25F}" type="presParOf" srcId="{6A5F4547-161F-4F78-A7F2-B6E628B5742D}" destId="{CF4D3FD6-8966-47C4-B30C-CF1BC9B17CC5}" srcOrd="1" destOrd="0" presId="urn:microsoft.com/office/officeart/2005/8/layout/lProcess3"/>
    <dgm:cxn modelId="{4FED2DCF-504A-48D9-B0D5-0807E3BB268E}" type="presParOf" srcId="{6A5F4547-161F-4F78-A7F2-B6E628B5742D}" destId="{3C9872B1-EFD4-499D-B7D1-9FC2877D4B88}" srcOrd="2" destOrd="0" presId="urn:microsoft.com/office/officeart/2005/8/layout/lProcess3"/>
    <dgm:cxn modelId="{2A82989C-C686-4805-A357-4D8840787050}" type="presParOf" srcId="{6A5F4547-161F-4F78-A7F2-B6E628B5742D}" destId="{FDFB8D7E-0EAC-4A17-8D1B-10A737E12995}" srcOrd="3" destOrd="0" presId="urn:microsoft.com/office/officeart/2005/8/layout/lProcess3"/>
    <dgm:cxn modelId="{41A29AA4-AB24-44A7-ACC7-1266BFAA7AD9}" type="presParOf" srcId="{6A5F4547-161F-4F78-A7F2-B6E628B5742D}" destId="{2614C329-2A59-42BE-9BF3-95505E17B57E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2B1BD7-7DD9-497A-8E9A-CC76CF6BF3CA}" type="doc">
      <dgm:prSet loTypeId="urn:microsoft.com/office/officeart/2005/8/layout/radial4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BA11110F-D3D7-422F-8899-902A495F4269}">
      <dgm:prSet phldrT="[Text]" custT="1"/>
      <dgm:spPr/>
      <dgm:t>
        <a:bodyPr/>
        <a:lstStyle/>
        <a:p>
          <a:r>
            <a:rPr lang="en-GB" sz="1800" b="1">
              <a:solidFill>
                <a:schemeClr val="tx1"/>
              </a:solidFill>
            </a:rPr>
            <a:t>Food Service</a:t>
          </a:r>
          <a:endParaRPr lang="en-GB" sz="1800" b="1" dirty="0">
            <a:solidFill>
              <a:schemeClr val="tx1"/>
            </a:solidFill>
          </a:endParaRPr>
        </a:p>
      </dgm:t>
    </dgm:pt>
    <dgm:pt modelId="{0B7BB532-087D-4792-9FF4-22710D5E5C4F}" type="parTrans" cxnId="{648EF871-0423-4B5F-98EA-81375031527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20C8231-1158-4C9C-AE60-74B6E8759349}" type="sibTrans" cxnId="{648EF871-0423-4B5F-98EA-81375031527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9A15317-670C-4DA0-9DC7-E8CE7F0C7F0F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Waiting at table</a:t>
          </a:r>
        </a:p>
      </dgm:t>
    </dgm:pt>
    <dgm:pt modelId="{376A06A5-A112-451E-B658-1503904603CD}" type="parTrans" cxnId="{FEED1F23-48E9-4489-A266-F73B7B95BEB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1DEF8269-8582-4839-B530-22589946FA6D}" type="sibTrans" cxnId="{FEED1F23-48E9-4489-A266-F73B7B95BEB2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7B0E561A-8E37-4A2B-97AD-3939FBC9AF7B}">
      <dgm:prSet phldrT="[Text]" custT="1"/>
      <dgm:spPr/>
      <dgm:t>
        <a:bodyPr/>
        <a:lstStyle/>
        <a:p>
          <a:r>
            <a:rPr lang="en-GB" sz="2400" b="1" dirty="0">
              <a:solidFill>
                <a:schemeClr val="tx1"/>
              </a:solidFill>
            </a:rPr>
            <a:t>Front of house equipment</a:t>
          </a:r>
        </a:p>
      </dgm:t>
    </dgm:pt>
    <dgm:pt modelId="{0886BB95-1566-4AF6-BDEE-FBC6D48089B0}" type="sibTrans" cxnId="{C9F237C3-1C26-46EE-9267-8DDD342CEF1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D976503-B7E5-496D-91ED-5E4CD9A5A8CC}" type="parTrans" cxnId="{C9F237C3-1C26-46EE-9267-8DDD342CEF14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E79EE4B-1E03-4E98-9B9E-34D8BDE5D4B0}">
      <dgm:prSet phldrT="[Text]" custT="1"/>
      <dgm:spPr/>
      <dgm:t>
        <a:bodyPr/>
        <a:lstStyle/>
        <a:p>
          <a:r>
            <a:rPr lang="en-GB" sz="2000" b="1">
              <a:solidFill>
                <a:schemeClr val="tx1"/>
              </a:solidFill>
            </a:rPr>
            <a:t>Table Tops</a:t>
          </a:r>
          <a:endParaRPr lang="en-GB" sz="2000" b="1" dirty="0">
            <a:solidFill>
              <a:schemeClr val="tx1"/>
            </a:solidFill>
          </a:endParaRPr>
        </a:p>
      </dgm:t>
    </dgm:pt>
    <dgm:pt modelId="{D6D71BF0-416F-4924-AF88-833665B5C747}" type="sibTrans" cxnId="{5824671D-5181-4178-AD6E-EC41F0D4627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DB55E667-95CA-44F0-9420-6882985331F6}" type="parTrans" cxnId="{5824671D-5181-4178-AD6E-EC41F0D4627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6D548DE-ACB8-4029-B765-B9BB90F166F7}">
      <dgm:prSet phldrT="[Text]" custT="1"/>
      <dgm:spPr/>
      <dgm:t>
        <a:bodyPr/>
        <a:lstStyle/>
        <a:p>
          <a:r>
            <a:rPr lang="en-GB" sz="1800" b="1">
              <a:solidFill>
                <a:schemeClr val="tx1"/>
              </a:solidFill>
            </a:rPr>
            <a:t>Customer seating</a:t>
          </a:r>
          <a:endParaRPr lang="en-GB" sz="1800" b="1" dirty="0">
            <a:solidFill>
              <a:schemeClr val="tx1"/>
            </a:solidFill>
          </a:endParaRPr>
        </a:p>
      </dgm:t>
    </dgm:pt>
    <dgm:pt modelId="{531D6FB2-1897-457A-B6F5-12E81B1FC8DB}" type="parTrans" cxnId="{119EA86E-E0FE-47E9-990F-09D0B79076F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77F1139-0EF3-4D06-AC7A-D25858FA7921}" type="sibTrans" cxnId="{119EA86E-E0FE-47E9-990F-09D0B79076FA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0BB83AA-02C9-4B7E-8D11-2C5AAA6A85E2}">
      <dgm:prSet phldrT="[Text]" custT="1"/>
      <dgm:spPr/>
      <dgm:t>
        <a:bodyPr/>
        <a:lstStyle/>
        <a:p>
          <a:r>
            <a:rPr lang="en-GB" sz="1800" b="1">
              <a:solidFill>
                <a:schemeClr val="tx1"/>
              </a:solidFill>
            </a:rPr>
            <a:t>Organisation</a:t>
          </a:r>
          <a:endParaRPr lang="en-GB" sz="1800" b="1" dirty="0">
            <a:solidFill>
              <a:schemeClr val="tx1"/>
            </a:solidFill>
          </a:endParaRPr>
        </a:p>
      </dgm:t>
    </dgm:pt>
    <dgm:pt modelId="{6D351AB2-CA54-4AC6-9D5A-0D046509045E}" type="parTrans" cxnId="{79B23161-4AD6-45AE-8467-5E3AF07BC04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FDEA32B0-F053-4466-9C07-38DF2E922862}" type="sibTrans" cxnId="{79B23161-4AD6-45AE-8467-5E3AF07BC048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5F3CC47C-249D-495B-B3D4-536A0A1BA39C}">
      <dgm:prSet phldrT="[Text]" custT="1"/>
      <dgm:spPr/>
      <dgm:t>
        <a:bodyPr/>
        <a:lstStyle/>
        <a:p>
          <a:r>
            <a:rPr lang="en-GB" sz="1800" b="1">
              <a:solidFill>
                <a:schemeClr val="tx1"/>
              </a:solidFill>
            </a:rPr>
            <a:t>First aid and safety</a:t>
          </a:r>
          <a:endParaRPr lang="en-GB" sz="1800" b="1" dirty="0">
            <a:solidFill>
              <a:schemeClr val="tx1"/>
            </a:solidFill>
          </a:endParaRPr>
        </a:p>
      </dgm:t>
    </dgm:pt>
    <dgm:pt modelId="{AD862F28-AF15-4018-98CB-89F0270803D1}" type="parTrans" cxnId="{B352C0E4-96A9-48D5-8522-03E465422E5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E265594C-6D48-4ACD-9A8A-8B3D86594CAC}" type="sibTrans" cxnId="{B352C0E4-96A9-48D5-8522-03E465422E56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83565FE8-CFDD-4F37-B2BB-DC1EB9E00473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Bar area</a:t>
          </a:r>
        </a:p>
      </dgm:t>
    </dgm:pt>
    <dgm:pt modelId="{27D8689C-D9DF-4469-963A-4D02D9A015B4}" type="parTrans" cxnId="{C860F2A2-A8BD-4A57-B18C-8F4A7CB8D04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A0B79F70-54F9-4F1B-871F-AF9D6A72669D}" type="sibTrans" cxnId="{C860F2A2-A8BD-4A57-B18C-8F4A7CB8D04C}">
      <dgm:prSet/>
      <dgm:spPr/>
      <dgm:t>
        <a:bodyPr/>
        <a:lstStyle/>
        <a:p>
          <a:endParaRPr lang="en-GB">
            <a:solidFill>
              <a:schemeClr val="tx1"/>
            </a:solidFill>
          </a:endParaRPr>
        </a:p>
      </dgm:t>
    </dgm:pt>
    <dgm:pt modelId="{C329B7CE-6A04-4B9A-8CE3-757E21EC4631}" type="pres">
      <dgm:prSet presAssocID="{2C2B1BD7-7DD9-497A-8E9A-CC76CF6BF3C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BE3688-97BC-46FF-99B2-2B2F22082FF2}" type="pres">
      <dgm:prSet presAssocID="{7B0E561A-8E37-4A2B-97AD-3939FBC9AF7B}" presName="centerShape" presStyleLbl="node0" presStyleIdx="0" presStyleCnt="1"/>
      <dgm:spPr/>
      <dgm:t>
        <a:bodyPr/>
        <a:lstStyle/>
        <a:p>
          <a:endParaRPr lang="en-US"/>
        </a:p>
      </dgm:t>
    </dgm:pt>
    <dgm:pt modelId="{B431539E-A687-45E0-82F1-F87E5F98A147}" type="pres">
      <dgm:prSet presAssocID="{DB55E667-95CA-44F0-9420-6882985331F6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10EC345D-1BE1-4B7D-A8AE-4C256665806A}" type="pres">
      <dgm:prSet presAssocID="{EE79EE4B-1E03-4E98-9B9E-34D8BDE5D4B0}" presName="node" presStyleLbl="node1" presStyleIdx="0" presStyleCnt="7" custRadScaleRad="125058" custRadScaleInc="27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A3174-0C9C-4E14-804B-A18764B1BFC8}" type="pres">
      <dgm:prSet presAssocID="{0B7BB532-087D-4792-9FF4-22710D5E5C4F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758CF536-2288-46DF-BBF9-1C30A6DB8B3A}" type="pres">
      <dgm:prSet presAssocID="{BA11110F-D3D7-422F-8899-902A495F4269}" presName="node" presStyleLbl="node1" presStyleIdx="1" presStyleCnt="7" custRadScaleRad="92972" custRadScaleInc="-26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91611B-8612-4AB0-8EA2-AA126AD8E03E}" type="pres">
      <dgm:prSet presAssocID="{376A06A5-A112-451E-B658-1503904603CD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A0A58EAD-5586-4FFE-BA88-E2FCBA523864}" type="pres">
      <dgm:prSet presAssocID="{F9A15317-670C-4DA0-9DC7-E8CE7F0C7F0F}" presName="node" presStyleLbl="node1" presStyleIdx="2" presStyleCnt="7" custRadScaleRad="86789" custRadScaleInc="-20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3A3EE-06FB-4AA5-8FA6-79BD46C0904F}" type="pres">
      <dgm:prSet presAssocID="{531D6FB2-1897-457A-B6F5-12E81B1FC8DB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E06D9C69-E3A1-4B94-B255-5C32BC498A77}" type="pres">
      <dgm:prSet presAssocID="{E6D548DE-ACB8-4029-B765-B9BB90F166F7}" presName="node" presStyleLbl="node1" presStyleIdx="3" presStyleCnt="7" custRadScaleRad="796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99127-EE2B-49E5-8A93-0101F85AC6E2}" type="pres">
      <dgm:prSet presAssocID="{6D351AB2-CA54-4AC6-9D5A-0D046509045E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6CFAAD3B-BA65-4A72-855E-0D5B67243B85}" type="pres">
      <dgm:prSet presAssocID="{50BB83AA-02C9-4B7E-8D11-2C5AAA6A85E2}" presName="node" presStyleLbl="node1" presStyleIdx="4" presStyleCnt="7" custRadScaleRad="86789" custRadScaleInc="20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B677D-020C-47D5-A164-518DE38973FA}" type="pres">
      <dgm:prSet presAssocID="{AD862F28-AF15-4018-98CB-89F0270803D1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EE870185-520B-4E86-8649-E1058F0D69FF}" type="pres">
      <dgm:prSet presAssocID="{5F3CC47C-249D-495B-B3D4-536A0A1BA39C}" presName="node" presStyleLbl="node1" presStyleIdx="5" presStyleCnt="7" custRadScaleRad="93963" custRadScaleInc="30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5C0B32-CB2B-47E6-B538-B2C10E7BFB5B}" type="pres">
      <dgm:prSet presAssocID="{27D8689C-D9DF-4469-963A-4D02D9A015B4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A0A70F2E-FA1E-4202-84C0-087F51F3D15C}" type="pres">
      <dgm:prSet presAssocID="{83565FE8-CFDD-4F37-B2BB-DC1EB9E00473}" presName="node" presStyleLbl="node1" presStyleIdx="6" presStyleCnt="7" custRadScaleRad="124675" custRadScaleInc="-2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2F4A3D-4883-40C9-B10C-69D17B24662B}" type="presOf" srcId="{F9A15317-670C-4DA0-9DC7-E8CE7F0C7F0F}" destId="{A0A58EAD-5586-4FFE-BA88-E2FCBA523864}" srcOrd="0" destOrd="0" presId="urn:microsoft.com/office/officeart/2005/8/layout/radial4"/>
    <dgm:cxn modelId="{79B23161-4AD6-45AE-8467-5E3AF07BC048}" srcId="{7B0E561A-8E37-4A2B-97AD-3939FBC9AF7B}" destId="{50BB83AA-02C9-4B7E-8D11-2C5AAA6A85E2}" srcOrd="4" destOrd="0" parTransId="{6D351AB2-CA54-4AC6-9D5A-0D046509045E}" sibTransId="{FDEA32B0-F053-4466-9C07-38DF2E922862}"/>
    <dgm:cxn modelId="{DD8C56B2-B9B3-4B9D-93D1-972D0CA05A02}" type="presOf" srcId="{531D6FB2-1897-457A-B6F5-12E81B1FC8DB}" destId="{6873A3EE-06FB-4AA5-8FA6-79BD46C0904F}" srcOrd="0" destOrd="0" presId="urn:microsoft.com/office/officeart/2005/8/layout/radial4"/>
    <dgm:cxn modelId="{C9F237C3-1C26-46EE-9267-8DDD342CEF14}" srcId="{2C2B1BD7-7DD9-497A-8E9A-CC76CF6BF3CA}" destId="{7B0E561A-8E37-4A2B-97AD-3939FBC9AF7B}" srcOrd="0" destOrd="0" parTransId="{AD976503-B7E5-496D-91ED-5E4CD9A5A8CC}" sibTransId="{0886BB95-1566-4AF6-BDEE-FBC6D48089B0}"/>
    <dgm:cxn modelId="{A26AEA64-C247-41EE-AD2A-E7FFFE7FDE3C}" type="presOf" srcId="{6D351AB2-CA54-4AC6-9D5A-0D046509045E}" destId="{77999127-EE2B-49E5-8A93-0101F85AC6E2}" srcOrd="0" destOrd="0" presId="urn:microsoft.com/office/officeart/2005/8/layout/radial4"/>
    <dgm:cxn modelId="{FEED1F23-48E9-4489-A266-F73B7B95BEB2}" srcId="{7B0E561A-8E37-4A2B-97AD-3939FBC9AF7B}" destId="{F9A15317-670C-4DA0-9DC7-E8CE7F0C7F0F}" srcOrd="2" destOrd="0" parTransId="{376A06A5-A112-451E-B658-1503904603CD}" sibTransId="{1DEF8269-8582-4839-B530-22589946FA6D}"/>
    <dgm:cxn modelId="{9EBA818D-5819-46C0-BF4D-17A495C485A0}" type="presOf" srcId="{0B7BB532-087D-4792-9FF4-22710D5E5C4F}" destId="{79CA3174-0C9C-4E14-804B-A18764B1BFC8}" srcOrd="0" destOrd="0" presId="urn:microsoft.com/office/officeart/2005/8/layout/radial4"/>
    <dgm:cxn modelId="{C860F2A2-A8BD-4A57-B18C-8F4A7CB8D04C}" srcId="{7B0E561A-8E37-4A2B-97AD-3939FBC9AF7B}" destId="{83565FE8-CFDD-4F37-B2BB-DC1EB9E00473}" srcOrd="6" destOrd="0" parTransId="{27D8689C-D9DF-4469-963A-4D02D9A015B4}" sibTransId="{A0B79F70-54F9-4F1B-871F-AF9D6A72669D}"/>
    <dgm:cxn modelId="{C96D45A0-FCDA-49FF-9AA5-59534211DEDD}" type="presOf" srcId="{7B0E561A-8E37-4A2B-97AD-3939FBC9AF7B}" destId="{2FBE3688-97BC-46FF-99B2-2B2F22082FF2}" srcOrd="0" destOrd="0" presId="urn:microsoft.com/office/officeart/2005/8/layout/radial4"/>
    <dgm:cxn modelId="{119EA86E-E0FE-47E9-990F-09D0B79076FA}" srcId="{7B0E561A-8E37-4A2B-97AD-3939FBC9AF7B}" destId="{E6D548DE-ACB8-4029-B765-B9BB90F166F7}" srcOrd="3" destOrd="0" parTransId="{531D6FB2-1897-457A-B6F5-12E81B1FC8DB}" sibTransId="{E77F1139-0EF3-4D06-AC7A-D25858FA7921}"/>
    <dgm:cxn modelId="{7C3EE63A-9AA6-47F3-AAF8-B2775DACDCBA}" type="presOf" srcId="{AD862F28-AF15-4018-98CB-89F0270803D1}" destId="{5B2B677D-020C-47D5-A164-518DE38973FA}" srcOrd="0" destOrd="0" presId="urn:microsoft.com/office/officeart/2005/8/layout/radial4"/>
    <dgm:cxn modelId="{83B5D92A-4E18-449D-8560-2D3C21D69493}" type="presOf" srcId="{50BB83AA-02C9-4B7E-8D11-2C5AAA6A85E2}" destId="{6CFAAD3B-BA65-4A72-855E-0D5B67243B85}" srcOrd="0" destOrd="0" presId="urn:microsoft.com/office/officeart/2005/8/layout/radial4"/>
    <dgm:cxn modelId="{46733B69-52E6-48E5-8EDF-629C41C3D999}" type="presOf" srcId="{376A06A5-A112-451E-B658-1503904603CD}" destId="{7091611B-8612-4AB0-8EA2-AA126AD8E03E}" srcOrd="0" destOrd="0" presId="urn:microsoft.com/office/officeart/2005/8/layout/radial4"/>
    <dgm:cxn modelId="{AD0D675C-E95B-4B62-AF22-FEB8AE816C6F}" type="presOf" srcId="{DB55E667-95CA-44F0-9420-6882985331F6}" destId="{B431539E-A687-45E0-82F1-F87E5F98A147}" srcOrd="0" destOrd="0" presId="urn:microsoft.com/office/officeart/2005/8/layout/radial4"/>
    <dgm:cxn modelId="{10425992-32DB-442D-90D3-613DDF41631B}" type="presOf" srcId="{BA11110F-D3D7-422F-8899-902A495F4269}" destId="{758CF536-2288-46DF-BBF9-1C30A6DB8B3A}" srcOrd="0" destOrd="0" presId="urn:microsoft.com/office/officeart/2005/8/layout/radial4"/>
    <dgm:cxn modelId="{946E47B1-BBBF-4523-8750-E1EC0E1A1535}" type="presOf" srcId="{27D8689C-D9DF-4469-963A-4D02D9A015B4}" destId="{CA5C0B32-CB2B-47E6-B538-B2C10E7BFB5B}" srcOrd="0" destOrd="0" presId="urn:microsoft.com/office/officeart/2005/8/layout/radial4"/>
    <dgm:cxn modelId="{645A2CFA-C859-4B87-98F3-440F6D0DC447}" type="presOf" srcId="{5F3CC47C-249D-495B-B3D4-536A0A1BA39C}" destId="{EE870185-520B-4E86-8649-E1058F0D69FF}" srcOrd="0" destOrd="0" presId="urn:microsoft.com/office/officeart/2005/8/layout/radial4"/>
    <dgm:cxn modelId="{648EF871-0423-4B5F-98EA-813750315276}" srcId="{7B0E561A-8E37-4A2B-97AD-3939FBC9AF7B}" destId="{BA11110F-D3D7-422F-8899-902A495F4269}" srcOrd="1" destOrd="0" parTransId="{0B7BB532-087D-4792-9FF4-22710D5E5C4F}" sibTransId="{120C8231-1158-4C9C-AE60-74B6E8759349}"/>
    <dgm:cxn modelId="{B352C0E4-96A9-48D5-8522-03E465422E56}" srcId="{7B0E561A-8E37-4A2B-97AD-3939FBC9AF7B}" destId="{5F3CC47C-249D-495B-B3D4-536A0A1BA39C}" srcOrd="5" destOrd="0" parTransId="{AD862F28-AF15-4018-98CB-89F0270803D1}" sibTransId="{E265594C-6D48-4ACD-9A8A-8B3D86594CAC}"/>
    <dgm:cxn modelId="{56FB2635-CCD4-4C4C-A796-7977CD06F8A4}" type="presOf" srcId="{E6D548DE-ACB8-4029-B765-B9BB90F166F7}" destId="{E06D9C69-E3A1-4B94-B255-5C32BC498A77}" srcOrd="0" destOrd="0" presId="urn:microsoft.com/office/officeart/2005/8/layout/radial4"/>
    <dgm:cxn modelId="{7A1F9CD3-433B-478D-87BA-13BCF9A6A20A}" type="presOf" srcId="{2C2B1BD7-7DD9-497A-8E9A-CC76CF6BF3CA}" destId="{C329B7CE-6A04-4B9A-8CE3-757E21EC4631}" srcOrd="0" destOrd="0" presId="urn:microsoft.com/office/officeart/2005/8/layout/radial4"/>
    <dgm:cxn modelId="{5824671D-5181-4178-AD6E-EC41F0D46278}" srcId="{7B0E561A-8E37-4A2B-97AD-3939FBC9AF7B}" destId="{EE79EE4B-1E03-4E98-9B9E-34D8BDE5D4B0}" srcOrd="0" destOrd="0" parTransId="{DB55E667-95CA-44F0-9420-6882985331F6}" sibTransId="{D6D71BF0-416F-4924-AF88-833665B5C747}"/>
    <dgm:cxn modelId="{11412C58-52C0-4A1E-8E92-4B50782C141E}" type="presOf" srcId="{EE79EE4B-1E03-4E98-9B9E-34D8BDE5D4B0}" destId="{10EC345D-1BE1-4B7D-A8AE-4C256665806A}" srcOrd="0" destOrd="0" presId="urn:microsoft.com/office/officeart/2005/8/layout/radial4"/>
    <dgm:cxn modelId="{3805A266-8D23-4915-9E21-3F37356ECDF7}" type="presOf" srcId="{83565FE8-CFDD-4F37-B2BB-DC1EB9E00473}" destId="{A0A70F2E-FA1E-4202-84C0-087F51F3D15C}" srcOrd="0" destOrd="0" presId="urn:microsoft.com/office/officeart/2005/8/layout/radial4"/>
    <dgm:cxn modelId="{BDC94F46-9F45-4237-924A-D20B212AF1BB}" type="presParOf" srcId="{C329B7CE-6A04-4B9A-8CE3-757E21EC4631}" destId="{2FBE3688-97BC-46FF-99B2-2B2F22082FF2}" srcOrd="0" destOrd="0" presId="urn:microsoft.com/office/officeart/2005/8/layout/radial4"/>
    <dgm:cxn modelId="{05AD1778-8785-46EF-B1E2-B13404A55544}" type="presParOf" srcId="{C329B7CE-6A04-4B9A-8CE3-757E21EC4631}" destId="{B431539E-A687-45E0-82F1-F87E5F98A147}" srcOrd="1" destOrd="0" presId="urn:microsoft.com/office/officeart/2005/8/layout/radial4"/>
    <dgm:cxn modelId="{694CDAEF-176F-4461-9CB3-DFF9D39A7D52}" type="presParOf" srcId="{C329B7CE-6A04-4B9A-8CE3-757E21EC4631}" destId="{10EC345D-1BE1-4B7D-A8AE-4C256665806A}" srcOrd="2" destOrd="0" presId="urn:microsoft.com/office/officeart/2005/8/layout/radial4"/>
    <dgm:cxn modelId="{29393284-2BCA-4338-BEE5-A8A1506DF4C0}" type="presParOf" srcId="{C329B7CE-6A04-4B9A-8CE3-757E21EC4631}" destId="{79CA3174-0C9C-4E14-804B-A18764B1BFC8}" srcOrd="3" destOrd="0" presId="urn:microsoft.com/office/officeart/2005/8/layout/radial4"/>
    <dgm:cxn modelId="{D81FD497-12CE-4A1A-A06E-A9A987081514}" type="presParOf" srcId="{C329B7CE-6A04-4B9A-8CE3-757E21EC4631}" destId="{758CF536-2288-46DF-BBF9-1C30A6DB8B3A}" srcOrd="4" destOrd="0" presId="urn:microsoft.com/office/officeart/2005/8/layout/radial4"/>
    <dgm:cxn modelId="{F913320B-3BF2-406F-B50F-AB720B08790C}" type="presParOf" srcId="{C329B7CE-6A04-4B9A-8CE3-757E21EC4631}" destId="{7091611B-8612-4AB0-8EA2-AA126AD8E03E}" srcOrd="5" destOrd="0" presId="urn:microsoft.com/office/officeart/2005/8/layout/radial4"/>
    <dgm:cxn modelId="{A7D5D088-A8FC-43A6-80A2-8BDFED34D5A4}" type="presParOf" srcId="{C329B7CE-6A04-4B9A-8CE3-757E21EC4631}" destId="{A0A58EAD-5586-4FFE-BA88-E2FCBA523864}" srcOrd="6" destOrd="0" presId="urn:microsoft.com/office/officeart/2005/8/layout/radial4"/>
    <dgm:cxn modelId="{3855A47A-2A6A-4C37-8034-9CB82828E89E}" type="presParOf" srcId="{C329B7CE-6A04-4B9A-8CE3-757E21EC4631}" destId="{6873A3EE-06FB-4AA5-8FA6-79BD46C0904F}" srcOrd="7" destOrd="0" presId="urn:microsoft.com/office/officeart/2005/8/layout/radial4"/>
    <dgm:cxn modelId="{C673E5B6-3B30-4AD3-A861-E87A42781696}" type="presParOf" srcId="{C329B7CE-6A04-4B9A-8CE3-757E21EC4631}" destId="{E06D9C69-E3A1-4B94-B255-5C32BC498A77}" srcOrd="8" destOrd="0" presId="urn:microsoft.com/office/officeart/2005/8/layout/radial4"/>
    <dgm:cxn modelId="{C8EEA19E-B3D8-4703-8F6C-C4087E487040}" type="presParOf" srcId="{C329B7CE-6A04-4B9A-8CE3-757E21EC4631}" destId="{77999127-EE2B-49E5-8A93-0101F85AC6E2}" srcOrd="9" destOrd="0" presId="urn:microsoft.com/office/officeart/2005/8/layout/radial4"/>
    <dgm:cxn modelId="{11941C51-7A74-475B-A295-174CF62E00CA}" type="presParOf" srcId="{C329B7CE-6A04-4B9A-8CE3-757E21EC4631}" destId="{6CFAAD3B-BA65-4A72-855E-0D5B67243B85}" srcOrd="10" destOrd="0" presId="urn:microsoft.com/office/officeart/2005/8/layout/radial4"/>
    <dgm:cxn modelId="{C341A1ED-17B2-4EB3-BF7B-935EB98E426E}" type="presParOf" srcId="{C329B7CE-6A04-4B9A-8CE3-757E21EC4631}" destId="{5B2B677D-020C-47D5-A164-518DE38973FA}" srcOrd="11" destOrd="0" presId="urn:microsoft.com/office/officeart/2005/8/layout/radial4"/>
    <dgm:cxn modelId="{EC6AA3BD-7424-4D5B-A0A2-31D2F1F00C5F}" type="presParOf" srcId="{C329B7CE-6A04-4B9A-8CE3-757E21EC4631}" destId="{EE870185-520B-4E86-8649-E1058F0D69FF}" srcOrd="12" destOrd="0" presId="urn:microsoft.com/office/officeart/2005/8/layout/radial4"/>
    <dgm:cxn modelId="{B3097BE5-5BA1-4DFA-AA3A-EB2E81DB22F2}" type="presParOf" srcId="{C329B7CE-6A04-4B9A-8CE3-757E21EC4631}" destId="{CA5C0B32-CB2B-47E6-B538-B2C10E7BFB5B}" srcOrd="13" destOrd="0" presId="urn:microsoft.com/office/officeart/2005/8/layout/radial4"/>
    <dgm:cxn modelId="{5148DCC2-1519-498E-A0BC-58087818473A}" type="presParOf" srcId="{C329B7CE-6A04-4B9A-8CE3-757E21EC4631}" destId="{A0A70F2E-FA1E-4202-84C0-087F51F3D15C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8AC8DD-906F-49A3-96FE-3FFBA3BFF4D7}">
      <dsp:nvSpPr>
        <dsp:cNvPr id="0" name=""/>
        <dsp:cNvSpPr/>
      </dsp:nvSpPr>
      <dsp:spPr>
        <a:xfrm>
          <a:off x="2782980" y="3073"/>
          <a:ext cx="3531938" cy="100297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/>
            <a:t>Name of operation</a:t>
          </a:r>
        </a:p>
      </dsp:txBody>
      <dsp:txXfrm>
        <a:off x="3284466" y="3073"/>
        <a:ext cx="2528967" cy="1002971"/>
      </dsp:txXfrm>
    </dsp:sp>
    <dsp:sp modelId="{88EE66D4-9953-4C41-996A-BF1AFFCF1FA1}">
      <dsp:nvSpPr>
        <dsp:cNvPr id="0" name=""/>
        <dsp:cNvSpPr/>
      </dsp:nvSpPr>
      <dsp:spPr>
        <a:xfrm>
          <a:off x="5855766" y="88326"/>
          <a:ext cx="2931508" cy="832466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/>
            <a:t>Purpose</a:t>
          </a:r>
          <a:endParaRPr lang="en-GB" sz="1400" b="1" kern="1200" dirty="0"/>
        </a:p>
      </dsp:txBody>
      <dsp:txXfrm>
        <a:off x="6271999" y="88326"/>
        <a:ext cx="2099042" cy="832466"/>
      </dsp:txXfrm>
    </dsp:sp>
    <dsp:sp modelId="{A1FAF6D3-4B4E-4252-90B4-DFB2F3CD1EB2}">
      <dsp:nvSpPr>
        <dsp:cNvPr id="0" name=""/>
        <dsp:cNvSpPr/>
      </dsp:nvSpPr>
      <dsp:spPr>
        <a:xfrm>
          <a:off x="8376863" y="88326"/>
          <a:ext cx="4312688" cy="832466"/>
        </a:xfrm>
        <a:prstGeom prst="chevron">
          <a:avLst/>
        </a:prstGeom>
        <a:solidFill>
          <a:schemeClr val="accent4">
            <a:tint val="40000"/>
            <a:alpha val="90000"/>
            <a:hueOff val="987448"/>
            <a:satOff val="-4659"/>
            <a:lumOff val="-16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/>
            <a:t>Importance to the success of business</a:t>
          </a:r>
        </a:p>
      </dsp:txBody>
      <dsp:txXfrm>
        <a:off x="8793096" y="88326"/>
        <a:ext cx="3480222" cy="832466"/>
      </dsp:txXfrm>
    </dsp:sp>
    <dsp:sp modelId="{C8F643D0-0BD4-4338-8BBB-0813325E8196}">
      <dsp:nvSpPr>
        <dsp:cNvPr id="0" name=""/>
        <dsp:cNvSpPr/>
      </dsp:nvSpPr>
      <dsp:spPr>
        <a:xfrm>
          <a:off x="2782980" y="1203833"/>
          <a:ext cx="3531938" cy="1412775"/>
        </a:xfrm>
        <a:prstGeom prst="chevron">
          <a:avLst/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Entrance/ reception </a:t>
          </a:r>
        </a:p>
      </dsp:txBody>
      <dsp:txXfrm>
        <a:off x="3489368" y="1203833"/>
        <a:ext cx="2119163" cy="1412775"/>
      </dsp:txXfrm>
    </dsp:sp>
    <dsp:sp modelId="{B5333BB3-1742-429F-B174-920C0E99CC21}">
      <dsp:nvSpPr>
        <dsp:cNvPr id="0" name=""/>
        <dsp:cNvSpPr/>
      </dsp:nvSpPr>
      <dsp:spPr>
        <a:xfrm>
          <a:off x="5855766" y="1323919"/>
          <a:ext cx="2931508" cy="1172603"/>
        </a:xfrm>
        <a:prstGeom prst="chevron">
          <a:avLst/>
        </a:prstGeom>
        <a:solidFill>
          <a:schemeClr val="accent4">
            <a:tint val="40000"/>
            <a:alpha val="90000"/>
            <a:hueOff val="1974895"/>
            <a:satOff val="-9317"/>
            <a:lumOff val="-33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/>
            <a:t> </a:t>
          </a:r>
        </a:p>
      </dsp:txBody>
      <dsp:txXfrm>
        <a:off x="6442068" y="1323919"/>
        <a:ext cx="1758905" cy="1172603"/>
      </dsp:txXfrm>
    </dsp:sp>
    <dsp:sp modelId="{D778F878-0A59-4102-8A72-B532A8EA1DE6}">
      <dsp:nvSpPr>
        <dsp:cNvPr id="0" name=""/>
        <dsp:cNvSpPr/>
      </dsp:nvSpPr>
      <dsp:spPr>
        <a:xfrm>
          <a:off x="8376863" y="1323919"/>
          <a:ext cx="4312688" cy="1172603"/>
        </a:xfrm>
        <a:prstGeom prst="chevron">
          <a:avLst/>
        </a:prstGeom>
        <a:solidFill>
          <a:schemeClr val="accent4">
            <a:tint val="40000"/>
            <a:alpha val="90000"/>
            <a:hueOff val="2962343"/>
            <a:satOff val="-13976"/>
            <a:lumOff val="-50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/>
            <a:t> </a:t>
          </a:r>
        </a:p>
      </dsp:txBody>
      <dsp:txXfrm>
        <a:off x="8963165" y="1323919"/>
        <a:ext cx="3140085" cy="1172603"/>
      </dsp:txXfrm>
    </dsp:sp>
    <dsp:sp modelId="{FBE447F6-CDF4-4901-8DA2-EEEF92934A4D}">
      <dsp:nvSpPr>
        <dsp:cNvPr id="0" name=""/>
        <dsp:cNvSpPr/>
      </dsp:nvSpPr>
      <dsp:spPr>
        <a:xfrm>
          <a:off x="2782980" y="2814397"/>
          <a:ext cx="3531938" cy="1412775"/>
        </a:xfrm>
        <a:prstGeom prst="chevron">
          <a:avLst/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Waiting room</a:t>
          </a:r>
        </a:p>
      </dsp:txBody>
      <dsp:txXfrm>
        <a:off x="3489368" y="2814397"/>
        <a:ext cx="2119163" cy="1412775"/>
      </dsp:txXfrm>
    </dsp:sp>
    <dsp:sp modelId="{6BCF74E2-CBB9-4841-A150-50D38BADAA6A}">
      <dsp:nvSpPr>
        <dsp:cNvPr id="0" name=""/>
        <dsp:cNvSpPr/>
      </dsp:nvSpPr>
      <dsp:spPr>
        <a:xfrm>
          <a:off x="5855766" y="2934483"/>
          <a:ext cx="2931508" cy="1172603"/>
        </a:xfrm>
        <a:prstGeom prst="chevron">
          <a:avLst/>
        </a:prstGeom>
        <a:solidFill>
          <a:schemeClr val="accent4">
            <a:tint val="40000"/>
            <a:alpha val="90000"/>
            <a:hueOff val="3949791"/>
            <a:satOff val="-18635"/>
            <a:lumOff val="-67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/>
            <a:t> </a:t>
          </a:r>
        </a:p>
      </dsp:txBody>
      <dsp:txXfrm>
        <a:off x="6442068" y="2934483"/>
        <a:ext cx="1758905" cy="1172603"/>
      </dsp:txXfrm>
    </dsp:sp>
    <dsp:sp modelId="{AD8C9DA9-FF95-417A-ADDA-CD5F2254DF0F}">
      <dsp:nvSpPr>
        <dsp:cNvPr id="0" name=""/>
        <dsp:cNvSpPr/>
      </dsp:nvSpPr>
      <dsp:spPr>
        <a:xfrm>
          <a:off x="8376863" y="2934483"/>
          <a:ext cx="4312688" cy="1172603"/>
        </a:xfrm>
        <a:prstGeom prst="chevron">
          <a:avLst/>
        </a:prstGeom>
        <a:solidFill>
          <a:schemeClr val="accent4">
            <a:tint val="40000"/>
            <a:alpha val="90000"/>
            <a:hueOff val="4937239"/>
            <a:satOff val="-23293"/>
            <a:lumOff val="-84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8963165" y="2934483"/>
        <a:ext cx="3140085" cy="1172603"/>
      </dsp:txXfrm>
    </dsp:sp>
    <dsp:sp modelId="{D67216B8-8359-4FF7-97BF-260549D4D236}">
      <dsp:nvSpPr>
        <dsp:cNvPr id="0" name=""/>
        <dsp:cNvSpPr/>
      </dsp:nvSpPr>
      <dsp:spPr>
        <a:xfrm>
          <a:off x="2782980" y="4424961"/>
          <a:ext cx="3531938" cy="1412775"/>
        </a:xfrm>
        <a:prstGeom prst="chevron">
          <a:avLst/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Bar area</a:t>
          </a:r>
        </a:p>
      </dsp:txBody>
      <dsp:txXfrm>
        <a:off x="3489368" y="4424961"/>
        <a:ext cx="2119163" cy="1412775"/>
      </dsp:txXfrm>
    </dsp:sp>
    <dsp:sp modelId="{8A5A1764-A8C3-49B6-9CF7-BF29E3F0256A}">
      <dsp:nvSpPr>
        <dsp:cNvPr id="0" name=""/>
        <dsp:cNvSpPr/>
      </dsp:nvSpPr>
      <dsp:spPr>
        <a:xfrm>
          <a:off x="5855766" y="4545047"/>
          <a:ext cx="2931508" cy="1172603"/>
        </a:xfrm>
        <a:prstGeom prst="chevron">
          <a:avLst/>
        </a:prstGeom>
        <a:solidFill>
          <a:schemeClr val="accent4">
            <a:tint val="40000"/>
            <a:alpha val="90000"/>
            <a:hueOff val="5924687"/>
            <a:satOff val="-27952"/>
            <a:lumOff val="-101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6442068" y="4545047"/>
        <a:ext cx="1758905" cy="1172603"/>
      </dsp:txXfrm>
    </dsp:sp>
    <dsp:sp modelId="{1841E0D1-6CE2-4765-B861-70331DEF47DE}">
      <dsp:nvSpPr>
        <dsp:cNvPr id="0" name=""/>
        <dsp:cNvSpPr/>
      </dsp:nvSpPr>
      <dsp:spPr>
        <a:xfrm>
          <a:off x="8376863" y="4545047"/>
          <a:ext cx="4312688" cy="1172603"/>
        </a:xfrm>
        <a:prstGeom prst="chevron">
          <a:avLst/>
        </a:prstGeom>
        <a:solidFill>
          <a:schemeClr val="accent4">
            <a:tint val="40000"/>
            <a:alpha val="90000"/>
            <a:hueOff val="6912134"/>
            <a:satOff val="-32610"/>
            <a:lumOff val="-117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8963165" y="4545047"/>
        <a:ext cx="3140085" cy="1172603"/>
      </dsp:txXfrm>
    </dsp:sp>
    <dsp:sp modelId="{8413E31E-ADD0-4462-AB4D-C54F13C68568}">
      <dsp:nvSpPr>
        <dsp:cNvPr id="0" name=""/>
        <dsp:cNvSpPr/>
      </dsp:nvSpPr>
      <dsp:spPr>
        <a:xfrm>
          <a:off x="2782980" y="6035525"/>
          <a:ext cx="3531938" cy="1412775"/>
        </a:xfrm>
        <a:prstGeom prst="chevron">
          <a:avLst/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Dining area</a:t>
          </a:r>
        </a:p>
      </dsp:txBody>
      <dsp:txXfrm>
        <a:off x="3489368" y="6035525"/>
        <a:ext cx="2119163" cy="1412775"/>
      </dsp:txXfrm>
    </dsp:sp>
    <dsp:sp modelId="{5EAEB3C3-12D6-4D91-B58B-105267AB0D84}">
      <dsp:nvSpPr>
        <dsp:cNvPr id="0" name=""/>
        <dsp:cNvSpPr/>
      </dsp:nvSpPr>
      <dsp:spPr>
        <a:xfrm>
          <a:off x="5855766" y="6155611"/>
          <a:ext cx="2931508" cy="1172603"/>
        </a:xfrm>
        <a:prstGeom prst="chevron">
          <a:avLst/>
        </a:prstGeom>
        <a:solidFill>
          <a:schemeClr val="accent4">
            <a:tint val="40000"/>
            <a:alpha val="90000"/>
            <a:hueOff val="7899582"/>
            <a:satOff val="-37269"/>
            <a:lumOff val="-134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6442068" y="6155611"/>
        <a:ext cx="1758905" cy="1172603"/>
      </dsp:txXfrm>
    </dsp:sp>
    <dsp:sp modelId="{B50665F4-03EB-4958-91F6-9FE55FD1868D}">
      <dsp:nvSpPr>
        <dsp:cNvPr id="0" name=""/>
        <dsp:cNvSpPr/>
      </dsp:nvSpPr>
      <dsp:spPr>
        <a:xfrm>
          <a:off x="8376863" y="6155611"/>
          <a:ext cx="4312688" cy="1172603"/>
        </a:xfrm>
        <a:prstGeom prst="chevron">
          <a:avLst/>
        </a:prstGeom>
        <a:solidFill>
          <a:schemeClr val="accent4">
            <a:tint val="40000"/>
            <a:alpha val="90000"/>
            <a:hueOff val="8887029"/>
            <a:satOff val="-41928"/>
            <a:lumOff val="-151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8963165" y="6155611"/>
        <a:ext cx="3140085" cy="1172603"/>
      </dsp:txXfrm>
    </dsp:sp>
    <dsp:sp modelId="{047FD56B-66DA-4F07-8FA8-9892E5E5CC25}">
      <dsp:nvSpPr>
        <dsp:cNvPr id="0" name=""/>
        <dsp:cNvSpPr/>
      </dsp:nvSpPr>
      <dsp:spPr>
        <a:xfrm>
          <a:off x="2782980" y="7646088"/>
          <a:ext cx="3531938" cy="1412775"/>
        </a:xfrm>
        <a:prstGeom prst="chevr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/>
            <a:t>Cloakroom</a:t>
          </a:r>
        </a:p>
      </dsp:txBody>
      <dsp:txXfrm>
        <a:off x="3489368" y="7646088"/>
        <a:ext cx="2119163" cy="1412775"/>
      </dsp:txXfrm>
    </dsp:sp>
    <dsp:sp modelId="{3C9872B1-EFD4-499D-B7D1-9FC2877D4B88}">
      <dsp:nvSpPr>
        <dsp:cNvPr id="0" name=""/>
        <dsp:cNvSpPr/>
      </dsp:nvSpPr>
      <dsp:spPr>
        <a:xfrm>
          <a:off x="5855766" y="7766174"/>
          <a:ext cx="2931508" cy="1172603"/>
        </a:xfrm>
        <a:prstGeom prst="chevron">
          <a:avLst/>
        </a:prstGeom>
        <a:solidFill>
          <a:schemeClr val="accent4">
            <a:tint val="40000"/>
            <a:alpha val="90000"/>
            <a:hueOff val="9874478"/>
            <a:satOff val="-46586"/>
            <a:lumOff val="-168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6442068" y="7766174"/>
        <a:ext cx="1758905" cy="1172603"/>
      </dsp:txXfrm>
    </dsp:sp>
    <dsp:sp modelId="{2614C329-2A59-42BE-9BF3-95505E17B57E}">
      <dsp:nvSpPr>
        <dsp:cNvPr id="0" name=""/>
        <dsp:cNvSpPr/>
      </dsp:nvSpPr>
      <dsp:spPr>
        <a:xfrm>
          <a:off x="8376863" y="7766174"/>
          <a:ext cx="4312688" cy="1172603"/>
        </a:xfrm>
        <a:prstGeom prst="chevron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41275" rIns="0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 dirty="0"/>
        </a:p>
      </dsp:txBody>
      <dsp:txXfrm>
        <a:off x="8963165" y="7766174"/>
        <a:ext cx="3140085" cy="1172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E3688-97BC-46FF-99B2-2B2F22082FF2}">
      <dsp:nvSpPr>
        <dsp:cNvPr id="0" name=""/>
        <dsp:cNvSpPr/>
      </dsp:nvSpPr>
      <dsp:spPr>
        <a:xfrm>
          <a:off x="4866382" y="3557264"/>
          <a:ext cx="2459235" cy="245923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>
              <a:solidFill>
                <a:schemeClr val="tx1"/>
              </a:solidFill>
            </a:rPr>
            <a:t>Front of house equipment</a:t>
          </a:r>
        </a:p>
      </dsp:txBody>
      <dsp:txXfrm>
        <a:off x="5226529" y="3917411"/>
        <a:ext cx="1738941" cy="1738941"/>
      </dsp:txXfrm>
    </dsp:sp>
    <dsp:sp modelId="{B431539E-A687-45E0-82F1-F87E5F98A147}">
      <dsp:nvSpPr>
        <dsp:cNvPr id="0" name=""/>
        <dsp:cNvSpPr/>
      </dsp:nvSpPr>
      <dsp:spPr>
        <a:xfrm rot="10843077">
          <a:off x="972906" y="4395298"/>
          <a:ext cx="3679577" cy="7008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EC345D-1BE1-4B7D-A8AE-4C256665806A}">
      <dsp:nvSpPr>
        <dsp:cNvPr id="0" name=""/>
        <dsp:cNvSpPr/>
      </dsp:nvSpPr>
      <dsp:spPr>
        <a:xfrm>
          <a:off x="112318" y="4034100"/>
          <a:ext cx="1721465" cy="1377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>
              <a:solidFill>
                <a:schemeClr val="tx1"/>
              </a:solidFill>
            </a:rPr>
            <a:t>Table Tops</a:t>
          </a:r>
          <a:endParaRPr lang="en-GB" sz="2000" b="1" kern="1200" dirty="0">
            <a:solidFill>
              <a:schemeClr val="tx1"/>
            </a:solidFill>
          </a:endParaRPr>
        </a:p>
      </dsp:txBody>
      <dsp:txXfrm>
        <a:off x="152654" y="4074436"/>
        <a:ext cx="1640793" cy="1296500"/>
      </dsp:txXfrm>
    </dsp:sp>
    <dsp:sp modelId="{79CA3174-0C9C-4E14-804B-A18764B1BFC8}">
      <dsp:nvSpPr>
        <dsp:cNvPr id="0" name=""/>
        <dsp:cNvSpPr/>
      </dsp:nvSpPr>
      <dsp:spPr>
        <a:xfrm rot="12194445">
          <a:off x="2497321" y="3414373"/>
          <a:ext cx="2437381" cy="7008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633482"/>
                <a:satOff val="-6796"/>
                <a:lumOff val="16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633482"/>
                <a:satOff val="-6796"/>
                <a:lumOff val="16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633482"/>
                <a:satOff val="-6796"/>
                <a:lumOff val="16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58CF536-2288-46DF-BBF9-1C30A6DB8B3A}">
      <dsp:nvSpPr>
        <dsp:cNvPr id="0" name=""/>
        <dsp:cNvSpPr/>
      </dsp:nvSpPr>
      <dsp:spPr>
        <a:xfrm>
          <a:off x="1735479" y="2595338"/>
          <a:ext cx="1721465" cy="1377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633482"/>
                <a:satOff val="-6796"/>
                <a:lumOff val="16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633482"/>
                <a:satOff val="-6796"/>
                <a:lumOff val="16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633482"/>
                <a:satOff val="-6796"/>
                <a:lumOff val="16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>
              <a:solidFill>
                <a:schemeClr val="tx1"/>
              </a:solidFill>
            </a:rPr>
            <a:t>Food Service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1775815" y="2635674"/>
        <a:ext cx="1640793" cy="1296500"/>
      </dsp:txXfrm>
    </dsp:sp>
    <dsp:sp modelId="{7091611B-8612-4AB0-8EA2-AA126AD8E03E}">
      <dsp:nvSpPr>
        <dsp:cNvPr id="0" name=""/>
        <dsp:cNvSpPr/>
      </dsp:nvSpPr>
      <dsp:spPr>
        <a:xfrm rot="14089361">
          <a:off x="3581755" y="2428524"/>
          <a:ext cx="2198009" cy="7008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0A58EAD-5586-4FFE-BA88-E2FCBA523864}">
      <dsp:nvSpPr>
        <dsp:cNvPr id="0" name=""/>
        <dsp:cNvSpPr/>
      </dsp:nvSpPr>
      <dsp:spPr>
        <a:xfrm>
          <a:off x="3186881" y="1192082"/>
          <a:ext cx="1721465" cy="1377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tx1"/>
              </a:solidFill>
            </a:rPr>
            <a:t>Waiting at table</a:t>
          </a:r>
        </a:p>
      </dsp:txBody>
      <dsp:txXfrm>
        <a:off x="3227217" y="1232418"/>
        <a:ext cx="1640793" cy="1296500"/>
      </dsp:txXfrm>
    </dsp:sp>
    <dsp:sp modelId="{6873A3EE-06FB-4AA5-8FA6-79BD46C0904F}">
      <dsp:nvSpPr>
        <dsp:cNvPr id="0" name=""/>
        <dsp:cNvSpPr/>
      </dsp:nvSpPr>
      <dsp:spPr>
        <a:xfrm rot="16200000">
          <a:off x="5135419" y="2134429"/>
          <a:ext cx="1921161" cy="7008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6D9C69-E3A1-4B94-B255-5C32BC498A77}">
      <dsp:nvSpPr>
        <dsp:cNvPr id="0" name=""/>
        <dsp:cNvSpPr/>
      </dsp:nvSpPr>
      <dsp:spPr>
        <a:xfrm>
          <a:off x="5235267" y="835703"/>
          <a:ext cx="1721465" cy="1377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>
              <a:solidFill>
                <a:schemeClr val="tx1"/>
              </a:solidFill>
            </a:rPr>
            <a:t>Customer seating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5275603" y="876039"/>
        <a:ext cx="1640793" cy="1296500"/>
      </dsp:txXfrm>
    </dsp:sp>
    <dsp:sp modelId="{77999127-EE2B-49E5-8A93-0101F85AC6E2}">
      <dsp:nvSpPr>
        <dsp:cNvPr id="0" name=""/>
        <dsp:cNvSpPr/>
      </dsp:nvSpPr>
      <dsp:spPr>
        <a:xfrm rot="18310639">
          <a:off x="6412234" y="2428524"/>
          <a:ext cx="2198009" cy="7008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CFAAD3B-BA65-4A72-855E-0D5B67243B85}">
      <dsp:nvSpPr>
        <dsp:cNvPr id="0" name=""/>
        <dsp:cNvSpPr/>
      </dsp:nvSpPr>
      <dsp:spPr>
        <a:xfrm>
          <a:off x="7283653" y="1192082"/>
          <a:ext cx="1721465" cy="1377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>
              <a:solidFill>
                <a:schemeClr val="tx1"/>
              </a:solidFill>
            </a:rPr>
            <a:t>Organisation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7323989" y="1232418"/>
        <a:ext cx="1640793" cy="1296500"/>
      </dsp:txXfrm>
    </dsp:sp>
    <dsp:sp modelId="{5B2B677D-020C-47D5-A164-518DE38973FA}">
      <dsp:nvSpPr>
        <dsp:cNvPr id="0" name=""/>
        <dsp:cNvSpPr/>
      </dsp:nvSpPr>
      <dsp:spPr>
        <a:xfrm rot="20267655">
          <a:off x="7276015" y="3449436"/>
          <a:ext cx="2475748" cy="7008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8167408"/>
                <a:satOff val="-33981"/>
                <a:lumOff val="80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167408"/>
                <a:satOff val="-33981"/>
                <a:lumOff val="80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167408"/>
                <a:satOff val="-33981"/>
                <a:lumOff val="80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870185-520B-4E86-8649-E1058F0D69FF}">
      <dsp:nvSpPr>
        <dsp:cNvPr id="0" name=""/>
        <dsp:cNvSpPr/>
      </dsp:nvSpPr>
      <dsp:spPr>
        <a:xfrm>
          <a:off x="8799220" y="2643457"/>
          <a:ext cx="1721465" cy="1377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167408"/>
                <a:satOff val="-33981"/>
                <a:lumOff val="80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167408"/>
                <a:satOff val="-33981"/>
                <a:lumOff val="80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167408"/>
                <a:satOff val="-33981"/>
                <a:lumOff val="80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>
              <a:solidFill>
                <a:schemeClr val="tx1"/>
              </a:solidFill>
            </a:rPr>
            <a:t>First aid and safety</a:t>
          </a:r>
          <a:endParaRPr lang="en-GB" sz="1800" b="1" kern="1200" dirty="0">
            <a:solidFill>
              <a:schemeClr val="tx1"/>
            </a:solidFill>
          </a:endParaRPr>
        </a:p>
      </dsp:txBody>
      <dsp:txXfrm>
        <a:off x="8839556" y="2683793"/>
        <a:ext cx="1640793" cy="1296500"/>
      </dsp:txXfrm>
    </dsp:sp>
    <dsp:sp modelId="{CA5C0B32-CB2B-47E6-B538-B2C10E7BFB5B}">
      <dsp:nvSpPr>
        <dsp:cNvPr id="0" name=""/>
        <dsp:cNvSpPr/>
      </dsp:nvSpPr>
      <dsp:spPr>
        <a:xfrm rot="21567615">
          <a:off x="7538764" y="4405588"/>
          <a:ext cx="3664749" cy="70088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0A70F2E-FA1E-4202-84C0-087F51F3D15C}">
      <dsp:nvSpPr>
        <dsp:cNvPr id="0" name=""/>
        <dsp:cNvSpPr/>
      </dsp:nvSpPr>
      <dsp:spPr>
        <a:xfrm>
          <a:off x="10342700" y="4050181"/>
          <a:ext cx="1721465" cy="1377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tx1"/>
              </a:solidFill>
            </a:rPr>
            <a:t>Bar area</a:t>
          </a:r>
        </a:p>
      </dsp:txBody>
      <dsp:txXfrm>
        <a:off x="10383036" y="4090517"/>
        <a:ext cx="1640793" cy="1296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0A852-59B6-4C8D-9840-0C55FC0076FD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14213-00B3-461A-8773-B9A57AC6A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13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9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01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7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1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10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6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06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10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05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7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8CF1-24EB-448C-A156-9433D712BA14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57EE-A5EB-4B1F-A67F-26C1116A69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0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13" Type="http://schemas.openxmlformats.org/officeDocument/2006/relationships/image" Target="../media/image23.png"/><Relationship Id="rId3" Type="http://schemas.microsoft.com/office/2007/relationships/hdphoto" Target="../media/hdphoto1.wdp"/><Relationship Id="rId7" Type="http://schemas.openxmlformats.org/officeDocument/2006/relationships/image" Target="../media/image19.png"/><Relationship Id="rId12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6.wdp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microsoft.com/office/2007/relationships/hdphoto" Target="../media/hdphoto8.wdp"/><Relationship Id="rId4" Type="http://schemas.openxmlformats.org/officeDocument/2006/relationships/image" Target="../media/image17.png"/><Relationship Id="rId9" Type="http://schemas.openxmlformats.org/officeDocument/2006/relationships/image" Target="../media/image20.png"/><Relationship Id="rId1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microsoft.com/office/2007/relationships/hdphoto" Target="../media/hdphoto1.wdp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jpg"/><Relationship Id="rId5" Type="http://schemas.openxmlformats.org/officeDocument/2006/relationships/image" Target="../media/image26.jpeg"/><Relationship Id="rId4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microsoft.com/office/2007/relationships/hdphoto" Target="../media/hdphoto4.wdp"/><Relationship Id="rId5" Type="http://schemas.openxmlformats.org/officeDocument/2006/relationships/diagramLayout" Target="../diagrams/layout1.xml"/><Relationship Id="rId10" Type="http://schemas.openxmlformats.org/officeDocument/2006/relationships/image" Target="../media/image7.png"/><Relationship Id="rId4" Type="http://schemas.openxmlformats.org/officeDocument/2006/relationships/diagramData" Target="../diagrams/data1.xml"/><Relationship Id="rId9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uk/url?sa=i&amp;url=https%3A%2F%2Fwww.shutterstock.com%2Fsearch%2Fwaiter%2Buniform&amp;psig=AOvVaw1I6DHxHx1zmD1O0XVs5Rfh&amp;ust=1582388834803000&amp;source=images&amp;cd=vfe&amp;ved=0CAIQjRxqFwoTCLDL-vqH4-cCFQAAAAAdAAAAABAD" TargetMode="External"/><Relationship Id="rId5" Type="http://schemas.microsoft.com/office/2007/relationships/hdphoto" Target="../media/hdphoto4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microsoft.com/office/2007/relationships/hdphoto" Target="../media/hdphoto1.wdp"/><Relationship Id="rId7" Type="http://schemas.openxmlformats.org/officeDocument/2006/relationships/diagramLayout" Target="../diagrams/layou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microsoft.com/office/2007/relationships/hdphoto" Target="../media/hdphoto4.wdp"/><Relationship Id="rId10" Type="http://schemas.microsoft.com/office/2007/relationships/diagramDrawing" Target="../diagrams/drawing2.xml"/><Relationship Id="rId4" Type="http://schemas.openxmlformats.org/officeDocument/2006/relationships/image" Target="../media/image7.png"/><Relationship Id="rId9" Type="http://schemas.openxmlformats.org/officeDocument/2006/relationships/diagramColors" Target="../diagrams/colors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10" Type="http://schemas.openxmlformats.org/officeDocument/2006/relationships/image" Target="../media/image15.png"/><Relationship Id="rId4" Type="http://schemas.openxmlformats.org/officeDocument/2006/relationships/hyperlink" Target="https://www.google.co.uk/url?sa=i&amp;url=https%3A%2F%2Fwww.shutterstock.com%2Fsearch%2Ffifo&amp;psig=AOvVaw0vK2q1wHuFkYTG4pjQZrzj&amp;ust=1582390696837000&amp;source=images&amp;cd=vfe&amp;ved=0CAIQjRxqFwoTCJionJeP4-cCFQAAAAAdAAAAABAD" TargetMode="Externa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AC2.1</a:t>
            </a:r>
            <a:r>
              <a:rPr lang="en-GB" sz="1260" b="1" u="sng" dirty="0"/>
              <a:t> </a:t>
            </a:r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kitchen.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60" b="1" u="sng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B905C82F-11F4-4647-ABDD-5064C470CF30}"/>
              </a:ext>
            </a:extLst>
          </p:cNvPr>
          <p:cNvCxnSpPr>
            <a:cxnSpLocks/>
          </p:cNvCxnSpPr>
          <p:nvPr/>
        </p:nvCxnSpPr>
        <p:spPr>
          <a:xfrm>
            <a:off x="6789417" y="1458605"/>
            <a:ext cx="0" cy="70974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540F200E-1EFA-4BF4-8585-DDC59CBA0BCF}"/>
              </a:ext>
            </a:extLst>
          </p:cNvPr>
          <p:cNvSpPr/>
          <p:nvPr/>
        </p:nvSpPr>
        <p:spPr>
          <a:xfrm>
            <a:off x="2523471" y="281154"/>
            <a:ext cx="72231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What does the term ‘workflow’ mean?   Why is it important in the kitchen </a:t>
            </a:r>
            <a:r>
              <a:rPr lang="en-GB" sz="1400" dirty="0" err="1"/>
              <a:t>bridage</a:t>
            </a:r>
            <a:r>
              <a:rPr lang="en-GB" sz="1400" dirty="0"/>
              <a:t>?</a:t>
            </a:r>
            <a:endParaRPr lang="en-GB" sz="1400" dirty="0">
              <a:solidFill>
                <a:srgbClr val="FF0000"/>
              </a:solidFill>
            </a:endParaRPr>
          </a:p>
          <a:p>
            <a:r>
              <a:rPr lang="en-GB" sz="1400" dirty="0"/>
              <a:t>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CF6A4D4-EB0C-4B96-8592-5778F1C4BCF0}"/>
              </a:ext>
            </a:extLst>
          </p:cNvPr>
          <p:cNvSpPr txBox="1"/>
          <p:nvPr/>
        </p:nvSpPr>
        <p:spPr>
          <a:xfrm>
            <a:off x="748903" y="1458605"/>
            <a:ext cx="5506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Rockwell Extra Bold" panose="02060903040505020403" pitchFamily="18" charset="0"/>
              </a:rPr>
              <a:t>4 operational activities in the kitchen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E338766-22ED-4076-9280-D1EB79C4C778}"/>
              </a:ext>
            </a:extLst>
          </p:cNvPr>
          <p:cNvSpPr/>
          <p:nvPr/>
        </p:nvSpPr>
        <p:spPr>
          <a:xfrm>
            <a:off x="337959" y="1943029"/>
            <a:ext cx="1497424" cy="149742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26E5264E-F37F-4EC6-B1B1-D343B813A0A5}"/>
              </a:ext>
            </a:extLst>
          </p:cNvPr>
          <p:cNvSpPr/>
          <p:nvPr/>
        </p:nvSpPr>
        <p:spPr>
          <a:xfrm>
            <a:off x="3431189" y="1943029"/>
            <a:ext cx="1497424" cy="149742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1F860052-0C76-480B-92AD-FE213B737D61}"/>
              </a:ext>
            </a:extLst>
          </p:cNvPr>
          <p:cNvSpPr/>
          <p:nvPr/>
        </p:nvSpPr>
        <p:spPr>
          <a:xfrm>
            <a:off x="1871099" y="1943029"/>
            <a:ext cx="1497424" cy="149742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A41F4ED1-C3D2-43CE-9815-53C9F73C95D8}"/>
              </a:ext>
            </a:extLst>
          </p:cNvPr>
          <p:cNvSpPr/>
          <p:nvPr/>
        </p:nvSpPr>
        <p:spPr>
          <a:xfrm>
            <a:off x="5005788" y="1943029"/>
            <a:ext cx="1497424" cy="149742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CE93ADD-66D8-452E-8B78-4CC0314FC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42029"/>
              </p:ext>
            </p:extLst>
          </p:nvPr>
        </p:nvGraphicFramePr>
        <p:xfrm>
          <a:off x="460336" y="3777734"/>
          <a:ext cx="5998840" cy="461812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199768">
                  <a:extLst>
                    <a:ext uri="{9D8B030D-6E8A-4147-A177-3AD203B41FA5}">
                      <a16:colId xmlns:a16="http://schemas.microsoft.com/office/drawing/2014/main" val="230775273"/>
                    </a:ext>
                  </a:extLst>
                </a:gridCol>
                <a:gridCol w="1199768">
                  <a:extLst>
                    <a:ext uri="{9D8B030D-6E8A-4147-A177-3AD203B41FA5}">
                      <a16:colId xmlns:a16="http://schemas.microsoft.com/office/drawing/2014/main" val="1046830669"/>
                    </a:ext>
                  </a:extLst>
                </a:gridCol>
                <a:gridCol w="1199768">
                  <a:extLst>
                    <a:ext uri="{9D8B030D-6E8A-4147-A177-3AD203B41FA5}">
                      <a16:colId xmlns:a16="http://schemas.microsoft.com/office/drawing/2014/main" val="1213100208"/>
                    </a:ext>
                  </a:extLst>
                </a:gridCol>
                <a:gridCol w="1199768">
                  <a:extLst>
                    <a:ext uri="{9D8B030D-6E8A-4147-A177-3AD203B41FA5}">
                      <a16:colId xmlns:a16="http://schemas.microsoft.com/office/drawing/2014/main" val="2889634519"/>
                    </a:ext>
                  </a:extLst>
                </a:gridCol>
                <a:gridCol w="1199768">
                  <a:extLst>
                    <a:ext uri="{9D8B030D-6E8A-4147-A177-3AD203B41FA5}">
                      <a16:colId xmlns:a16="http://schemas.microsoft.com/office/drawing/2014/main" val="1216727478"/>
                    </a:ext>
                  </a:extLst>
                </a:gridCol>
              </a:tblGrid>
              <a:tr h="802988">
                <a:tc gridSpan="5">
                  <a:txBody>
                    <a:bodyPr/>
                    <a:lstStyle/>
                    <a:p>
                      <a:r>
                        <a:rPr lang="en-GB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TASK</a:t>
                      </a:r>
                    </a:p>
                    <a:p>
                      <a:r>
                        <a:rPr lang="en-GB" sz="1400" dirty="0"/>
                        <a:t>5 areas that these operation activities take place in the kitchen (fill in diagram below to explain each work area)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361086"/>
                  </a:ext>
                </a:extLst>
              </a:tr>
              <a:tr h="3815133">
                <a:tc>
                  <a:txBody>
                    <a:bodyPr/>
                    <a:lstStyle/>
                    <a:p>
                      <a:r>
                        <a:rPr lang="en-GB" sz="1400" dirty="0"/>
                        <a:t>Storage Area</a:t>
                      </a:r>
                    </a:p>
                    <a:p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Preparing and cooking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Serving area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Dirty Area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Staff Faculties 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747750723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F2ECD21-C82B-4B59-95E8-8F02272DB63E}"/>
              </a:ext>
            </a:extLst>
          </p:cNvPr>
          <p:cNvSpPr/>
          <p:nvPr/>
        </p:nvSpPr>
        <p:spPr>
          <a:xfrm>
            <a:off x="2896596" y="8384262"/>
            <a:ext cx="6066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Operational areas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F028F85-E5BA-42C2-AA21-7826C41A9436}"/>
              </a:ext>
            </a:extLst>
          </p:cNvPr>
          <p:cNvGrpSpPr/>
          <p:nvPr/>
        </p:nvGrpSpPr>
        <p:grpSpPr>
          <a:xfrm>
            <a:off x="7460673" y="1385721"/>
            <a:ext cx="5002968" cy="7498983"/>
            <a:chOff x="7460673" y="1385721"/>
            <a:chExt cx="5002968" cy="7498983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721A629-2ABD-4F65-B539-59899B4E1350}"/>
                </a:ext>
              </a:extLst>
            </p:cNvPr>
            <p:cNvSpPr/>
            <p:nvPr/>
          </p:nvSpPr>
          <p:spPr>
            <a:xfrm>
              <a:off x="7613874" y="2524903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EC9A8016-89B3-47B7-9892-F303B5ED92AC}"/>
                </a:ext>
              </a:extLst>
            </p:cNvPr>
            <p:cNvSpPr/>
            <p:nvPr/>
          </p:nvSpPr>
          <p:spPr>
            <a:xfrm>
              <a:off x="7613874" y="4010191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75ABDBC-99A8-4B2B-8213-A22E52827426}"/>
                </a:ext>
              </a:extLst>
            </p:cNvPr>
            <p:cNvSpPr/>
            <p:nvPr/>
          </p:nvSpPr>
          <p:spPr>
            <a:xfrm>
              <a:off x="9096537" y="2524903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29F52E7-71D4-4C63-BCAA-B1C6E39E82EC}"/>
                </a:ext>
              </a:extLst>
            </p:cNvPr>
            <p:cNvSpPr/>
            <p:nvPr/>
          </p:nvSpPr>
          <p:spPr>
            <a:xfrm>
              <a:off x="7613874" y="5483398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A485494-D133-46D2-A88A-A9638BCBB1F4}"/>
                </a:ext>
              </a:extLst>
            </p:cNvPr>
            <p:cNvSpPr/>
            <p:nvPr/>
          </p:nvSpPr>
          <p:spPr>
            <a:xfrm>
              <a:off x="7613874" y="6983179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623319-28FA-4121-971E-A79E5B7A32AB}"/>
                </a:ext>
              </a:extLst>
            </p:cNvPr>
            <p:cNvSpPr/>
            <p:nvPr/>
          </p:nvSpPr>
          <p:spPr>
            <a:xfrm>
              <a:off x="9096537" y="4010191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DD509C30-7CB0-4E65-BDCB-6248AB80F3A4}"/>
                </a:ext>
              </a:extLst>
            </p:cNvPr>
            <p:cNvSpPr/>
            <p:nvPr/>
          </p:nvSpPr>
          <p:spPr>
            <a:xfrm>
              <a:off x="9096537" y="5483398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CB72ADE-AA6C-4550-A21E-CB311BBB7B63}"/>
                </a:ext>
              </a:extLst>
            </p:cNvPr>
            <p:cNvSpPr/>
            <p:nvPr/>
          </p:nvSpPr>
          <p:spPr>
            <a:xfrm>
              <a:off x="9096537" y="6983179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3F2C7B91-073C-44C3-906B-DA3FC83AF54C}"/>
                </a:ext>
              </a:extLst>
            </p:cNvPr>
            <p:cNvSpPr/>
            <p:nvPr/>
          </p:nvSpPr>
          <p:spPr>
            <a:xfrm>
              <a:off x="10579200" y="2550552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17C0F17E-43DB-46D6-AECC-F798C25CE797}"/>
                </a:ext>
              </a:extLst>
            </p:cNvPr>
            <p:cNvSpPr/>
            <p:nvPr/>
          </p:nvSpPr>
          <p:spPr>
            <a:xfrm>
              <a:off x="10579200" y="4035840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5C79BB7D-B358-478C-8637-BD09F34DD24C}"/>
                </a:ext>
              </a:extLst>
            </p:cNvPr>
            <p:cNvSpPr/>
            <p:nvPr/>
          </p:nvSpPr>
          <p:spPr>
            <a:xfrm>
              <a:off x="10579200" y="5509047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4582B3CA-2A81-4E86-B46E-D7C7A675D3F4}"/>
                </a:ext>
              </a:extLst>
            </p:cNvPr>
            <p:cNvSpPr/>
            <p:nvPr/>
          </p:nvSpPr>
          <p:spPr>
            <a:xfrm>
              <a:off x="10579200" y="7008828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73621D9-1F49-439F-86F7-29A06D8F3936}"/>
                </a:ext>
              </a:extLst>
            </p:cNvPr>
            <p:cNvSpPr/>
            <p:nvPr/>
          </p:nvSpPr>
          <p:spPr>
            <a:xfrm>
              <a:off x="7460673" y="1700874"/>
              <a:ext cx="1415672" cy="5212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/>
                <a:t>START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94E0B7FC-4E3E-4614-8926-AD92250A6AAD}"/>
                </a:ext>
              </a:extLst>
            </p:cNvPr>
            <p:cNvSpPr/>
            <p:nvPr/>
          </p:nvSpPr>
          <p:spPr>
            <a:xfrm>
              <a:off x="10513891" y="8363481"/>
              <a:ext cx="1415672" cy="5212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/>
                <a:t>FINISH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0AD2721-A563-44B5-82AF-44F10B075B9B}"/>
                </a:ext>
              </a:extLst>
            </p:cNvPr>
            <p:cNvSpPr txBox="1"/>
            <p:nvPr/>
          </p:nvSpPr>
          <p:spPr>
            <a:xfrm>
              <a:off x="9129942" y="1385721"/>
              <a:ext cx="3333699" cy="95410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400" b="1" dirty="0"/>
                <a:t>Complete the empty plan below to show what the workflow for coffee shop that serves afternoon teas (cakes/hot drinks/Sandwiches) KITCHEN ONLY</a:t>
              </a:r>
            </a:p>
          </p:txBody>
        </p:sp>
      </p:grpSp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31EB3449-C5E7-47F2-B6D6-906BF7B85D0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6769" y1="63846" x2="46769" y2="63846"/>
                        <a14:foregroundMark x1="56462" y1="61231" x2="56462" y2="61231"/>
                        <a14:foregroundMark x1="33154" y1="65615" x2="33154" y2="65615"/>
                        <a14:foregroundMark x1="65385" y1="68615" x2="65385" y2="68615"/>
                        <a14:foregroundMark x1="69923" y1="63231" x2="69923" y2="63231"/>
                        <a14:foregroundMark x1="53231" y1="54769" x2="53231" y2="54769"/>
                        <a14:foregroundMark x1="53923" y1="48462" x2="53923" y2="48462"/>
                        <a14:foregroundMark x1="46077" y1="47615" x2="46077" y2="476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657" y="829134"/>
            <a:ext cx="1450743" cy="145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83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 dirty="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 dirty="0"/>
          </a:p>
        </p:txBody>
      </p:sp>
      <p:pic>
        <p:nvPicPr>
          <p:cNvPr id="93" name="Picture 92" descr="A close up of a sign&#10;&#10;Description automatically generated">
            <a:extLst>
              <a:ext uri="{FF2B5EF4-FFF2-40B4-BE49-F238E27FC236}">
                <a16:creationId xmlns:a16="http://schemas.microsoft.com/office/drawing/2014/main" id="{96E3B934-56FB-443C-9976-8197F073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34E391E-E6CC-4E36-A21A-45C6440F47BC}"/>
              </a:ext>
            </a:extLst>
          </p:cNvPr>
          <p:cNvSpPr/>
          <p:nvPr/>
        </p:nvSpPr>
        <p:spPr>
          <a:xfrm>
            <a:off x="4717256" y="186477"/>
            <a:ext cx="43664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accent2"/>
                </a:solidFill>
                <a:latin typeface="Abadi" panose="020B0604020202020204" pitchFamily="34" charset="0"/>
              </a:rPr>
              <a:t>Task – Identify the different information that needs to be stored by the hospitality and catering industry. Add notes and sketches to the front of the folder.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DF665F-9F0C-4C0A-917D-84B4200F64EA}"/>
              </a:ext>
            </a:extLst>
          </p:cNvPr>
          <p:cNvSpPr/>
          <p:nvPr/>
        </p:nvSpPr>
        <p:spPr>
          <a:xfrm>
            <a:off x="6243276" y="990821"/>
            <a:ext cx="6336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Discuss how keeping records of waste and profit is essential to being successful in the hospitality industry. 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A7698A-93B3-47C3-A686-44144D9CD88E}"/>
              </a:ext>
            </a:extLst>
          </p:cNvPr>
          <p:cNvSpPr/>
          <p:nvPr/>
        </p:nvSpPr>
        <p:spPr>
          <a:xfrm>
            <a:off x="6949744" y="1494483"/>
            <a:ext cx="5679028" cy="1365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04BE7C-2C17-4764-9BC6-837815632F95}"/>
              </a:ext>
            </a:extLst>
          </p:cNvPr>
          <p:cNvSpPr/>
          <p:nvPr/>
        </p:nvSpPr>
        <p:spPr>
          <a:xfrm>
            <a:off x="9967665" y="3245440"/>
            <a:ext cx="27929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Discuss what records a 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Head chef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would need to keep?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977E5D-1AC4-4CEA-A3F7-CADA3F040094}"/>
              </a:ext>
            </a:extLst>
          </p:cNvPr>
          <p:cNvSpPr/>
          <p:nvPr/>
        </p:nvSpPr>
        <p:spPr>
          <a:xfrm>
            <a:off x="6832458" y="8085582"/>
            <a:ext cx="2303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Discuss what </a:t>
            </a:r>
          </a:p>
          <a:p>
            <a:pPr algn="r"/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records a </a:t>
            </a:r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front of house manager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would need to record?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3E40B-8804-4090-941A-0A66BD270D00}"/>
              </a:ext>
            </a:extLst>
          </p:cNvPr>
          <p:cNvSpPr/>
          <p:nvPr/>
        </p:nvSpPr>
        <p:spPr>
          <a:xfrm>
            <a:off x="9835837" y="4207630"/>
            <a:ext cx="2792935" cy="247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B6C9C1-8CEC-44B2-9E88-28AED29AD42B}"/>
              </a:ext>
            </a:extLst>
          </p:cNvPr>
          <p:cNvSpPr/>
          <p:nvPr/>
        </p:nvSpPr>
        <p:spPr>
          <a:xfrm>
            <a:off x="9083658" y="7481579"/>
            <a:ext cx="3545114" cy="191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7E9A09-DAA4-4CB0-B55F-116A27D1D011}"/>
              </a:ext>
            </a:extLst>
          </p:cNvPr>
          <p:cNvSpPr txBox="1"/>
          <p:nvPr/>
        </p:nvSpPr>
        <p:spPr>
          <a:xfrm>
            <a:off x="144940" y="120797"/>
            <a:ext cx="2211598" cy="157889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AC2.1</a:t>
            </a:r>
            <a:r>
              <a:rPr lang="en-GB" sz="1260" b="1" u="sng" dirty="0"/>
              <a:t> </a:t>
            </a:r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kitchen.</a:t>
            </a:r>
          </a:p>
          <a:p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AC2.2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front of house.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pic>
        <p:nvPicPr>
          <p:cNvPr id="24" name="Picture 2" descr="Image result for filing clipart">
            <a:extLst>
              <a:ext uri="{FF2B5EF4-FFF2-40B4-BE49-F238E27FC236}">
                <a16:creationId xmlns:a16="http://schemas.microsoft.com/office/drawing/2014/main" id="{9F377B54-FE08-4611-BE36-51A73A1E2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6717">
            <a:off x="70133" y="-607965"/>
            <a:ext cx="9649966" cy="955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490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 dirty="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 dirty="0"/>
          </a:p>
        </p:txBody>
      </p:sp>
      <p:pic>
        <p:nvPicPr>
          <p:cNvPr id="93" name="Picture 92" descr="A close up of a sign&#10;&#10;Description automatically generated">
            <a:extLst>
              <a:ext uri="{FF2B5EF4-FFF2-40B4-BE49-F238E27FC236}">
                <a16:creationId xmlns:a16="http://schemas.microsoft.com/office/drawing/2014/main" id="{96E3B934-56FB-443C-9976-8197F073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15" name="Hexagon 14">
            <a:extLst>
              <a:ext uri="{FF2B5EF4-FFF2-40B4-BE49-F238E27FC236}">
                <a16:creationId xmlns:a16="http://schemas.microsoft.com/office/drawing/2014/main" id="{22C6D269-015B-4DC2-B14D-3FE73904EFF6}"/>
              </a:ext>
            </a:extLst>
          </p:cNvPr>
          <p:cNvSpPr/>
          <p:nvPr/>
        </p:nvSpPr>
        <p:spPr>
          <a:xfrm>
            <a:off x="2563415" y="3578145"/>
            <a:ext cx="1685505" cy="1442878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Locking doors and windows</a:t>
            </a:r>
            <a:r>
              <a:rPr lang="en-GB" sz="2000" dirty="0"/>
              <a:t> </a:t>
            </a: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890BF00A-0404-48D7-B2D7-B57C2EE9AFAB}"/>
              </a:ext>
            </a:extLst>
          </p:cNvPr>
          <p:cNvSpPr/>
          <p:nvPr/>
        </p:nvSpPr>
        <p:spPr>
          <a:xfrm>
            <a:off x="10042038" y="4311241"/>
            <a:ext cx="1685505" cy="1442878"/>
          </a:xfrm>
          <a:prstGeom prst="hexagon">
            <a:avLst/>
          </a:prstGeom>
          <a:solidFill>
            <a:srgbClr val="FAD9C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Honest staff 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FFE88612-C9A1-44D0-91BD-DF81283570A4}"/>
              </a:ext>
            </a:extLst>
          </p:cNvPr>
          <p:cNvSpPr/>
          <p:nvPr/>
        </p:nvSpPr>
        <p:spPr>
          <a:xfrm>
            <a:off x="2563414" y="5141352"/>
            <a:ext cx="1685505" cy="1442878"/>
          </a:xfrm>
          <a:prstGeom prst="hexagon">
            <a:avLst/>
          </a:prstGeom>
          <a:solidFill>
            <a:srgbClr val="D2ECB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training </a:t>
            </a:r>
            <a:r>
              <a:rPr lang="en-GB" sz="2000" dirty="0"/>
              <a:t> </a:t>
            </a: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2F53DEB1-A1F3-41A5-94B8-4772EF79211D}"/>
              </a:ext>
            </a:extLst>
          </p:cNvPr>
          <p:cNvSpPr/>
          <p:nvPr/>
        </p:nvSpPr>
        <p:spPr>
          <a:xfrm>
            <a:off x="8524398" y="3589800"/>
            <a:ext cx="1707813" cy="1442880"/>
          </a:xfrm>
          <a:prstGeom prst="hexagon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CCTV</a:t>
            </a:r>
            <a:r>
              <a:rPr lang="en-GB" sz="2800" dirty="0"/>
              <a:t> </a:t>
            </a: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58EF7C9C-3A7F-4707-ABE0-7FC2CD75D440}"/>
              </a:ext>
            </a:extLst>
          </p:cNvPr>
          <p:cNvSpPr/>
          <p:nvPr/>
        </p:nvSpPr>
        <p:spPr>
          <a:xfrm>
            <a:off x="3890424" y="6123488"/>
            <a:ext cx="1817328" cy="1442880"/>
          </a:xfrm>
          <a:prstGeom prst="hexag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Alarm system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id="{A73A2920-6CDD-441F-826B-DC856818ECE3}"/>
              </a:ext>
            </a:extLst>
          </p:cNvPr>
          <p:cNvSpPr/>
          <p:nvPr/>
        </p:nvSpPr>
        <p:spPr>
          <a:xfrm>
            <a:off x="7029066" y="2816371"/>
            <a:ext cx="1767530" cy="1442878"/>
          </a:xfrm>
          <a:prstGeom prst="hexagon">
            <a:avLst/>
          </a:prstGeom>
          <a:solidFill>
            <a:srgbClr val="E1CC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lighting </a:t>
            </a: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DC31E35E-45F2-4C27-984B-26C5A410BF3B}"/>
              </a:ext>
            </a:extLst>
          </p:cNvPr>
          <p:cNvSpPr/>
          <p:nvPr/>
        </p:nvSpPr>
        <p:spPr>
          <a:xfrm>
            <a:off x="3976722" y="2745901"/>
            <a:ext cx="1767530" cy="1442878"/>
          </a:xfrm>
          <a:prstGeom prst="hexagon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Safes for money </a:t>
            </a: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656E5D30-C93A-4CEE-BE8A-789094BAE491}"/>
              </a:ext>
            </a:extLst>
          </p:cNvPr>
          <p:cNvSpPr/>
          <p:nvPr/>
        </p:nvSpPr>
        <p:spPr>
          <a:xfrm>
            <a:off x="5487177" y="1908352"/>
            <a:ext cx="1827245" cy="1442880"/>
          </a:xfrm>
          <a:prstGeom prst="hexagon">
            <a:avLst/>
          </a:prstGeom>
          <a:solidFill>
            <a:srgbClr val="B9E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lockers</a:t>
            </a:r>
            <a:r>
              <a:rPr lang="en-GB" sz="2400" dirty="0"/>
              <a:t> </a:t>
            </a: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id="{6A7588AE-4900-40A2-8CA2-F7B9EE496F44}"/>
              </a:ext>
            </a:extLst>
          </p:cNvPr>
          <p:cNvSpPr/>
          <p:nvPr/>
        </p:nvSpPr>
        <p:spPr>
          <a:xfrm>
            <a:off x="5561615" y="6814043"/>
            <a:ext cx="1700490" cy="1442878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Keyholders for emergencies 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6" name="Hexagon 25">
            <a:extLst>
              <a:ext uri="{FF2B5EF4-FFF2-40B4-BE49-F238E27FC236}">
                <a16:creationId xmlns:a16="http://schemas.microsoft.com/office/drawing/2014/main" id="{70EFD8D7-DF77-4BF2-AD35-207C3803B19D}"/>
              </a:ext>
            </a:extLst>
          </p:cNvPr>
          <p:cNvSpPr/>
          <p:nvPr/>
        </p:nvSpPr>
        <p:spPr>
          <a:xfrm>
            <a:off x="7147561" y="6048801"/>
            <a:ext cx="1685505" cy="1442878"/>
          </a:xfrm>
          <a:prstGeom prst="hexagon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 control </a:t>
            </a:r>
          </a:p>
        </p:txBody>
      </p:sp>
      <p:sp>
        <p:nvSpPr>
          <p:cNvPr id="27" name="Hexagon 26">
            <a:extLst>
              <a:ext uri="{FF2B5EF4-FFF2-40B4-BE49-F238E27FC236}">
                <a16:creationId xmlns:a16="http://schemas.microsoft.com/office/drawing/2014/main" id="{32DED8F2-BDD3-491E-BB89-9871FDE96492}"/>
              </a:ext>
            </a:extLst>
          </p:cNvPr>
          <p:cNvSpPr/>
          <p:nvPr/>
        </p:nvSpPr>
        <p:spPr>
          <a:xfrm>
            <a:off x="8546706" y="5136661"/>
            <a:ext cx="1685505" cy="1442878"/>
          </a:xfrm>
          <a:prstGeom prst="hexagon">
            <a:avLst/>
          </a:prstGeom>
          <a:solidFill>
            <a:srgbClr val="B9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outside fittings</a:t>
            </a:r>
            <a:r>
              <a:rPr lang="en-GB" dirty="0"/>
              <a:t> </a:t>
            </a:r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8B9095BD-0A35-439D-A8DD-D99A34C9C2AE}"/>
              </a:ext>
            </a:extLst>
          </p:cNvPr>
          <p:cNvSpPr/>
          <p:nvPr/>
        </p:nvSpPr>
        <p:spPr>
          <a:xfrm>
            <a:off x="1135816" y="4364082"/>
            <a:ext cx="1685505" cy="1442878"/>
          </a:xfrm>
          <a:prstGeom prst="hexagon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41E0D4C-5EB1-4122-B361-EB37B337DE44}"/>
              </a:ext>
            </a:extLst>
          </p:cNvPr>
          <p:cNvSpPr/>
          <p:nvPr/>
        </p:nvSpPr>
        <p:spPr>
          <a:xfrm>
            <a:off x="2578653" y="187568"/>
            <a:ext cx="69894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accent2"/>
                </a:solidFill>
                <a:latin typeface="Abadi" panose="020B0604020202020204" pitchFamily="34" charset="0"/>
              </a:rPr>
              <a:t>Task - Explain how the following factors can help customers and staff feel safe in the hospitality and catering industry</a:t>
            </a:r>
          </a:p>
          <a:p>
            <a:pPr algn="ctr"/>
            <a:r>
              <a:rPr lang="en-GB" sz="1400" b="1" dirty="0">
                <a:solidFill>
                  <a:schemeClr val="accent2"/>
                </a:solidFill>
                <a:latin typeface="Abadi" panose="020B0604020202020204" pitchFamily="34" charset="0"/>
              </a:rPr>
              <a:t>Write customer points in RED</a:t>
            </a:r>
          </a:p>
          <a:p>
            <a:pPr algn="ctr"/>
            <a:r>
              <a:rPr lang="en-GB" sz="1400" b="1" dirty="0">
                <a:solidFill>
                  <a:schemeClr val="accent2"/>
                </a:solidFill>
                <a:latin typeface="Abadi" panose="020B0604020202020204" pitchFamily="34" charset="0"/>
              </a:rPr>
              <a:t>Write staff points in Blue.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1A2F6B-DE79-4E05-B45C-24F7CF4CC28F}"/>
              </a:ext>
            </a:extLst>
          </p:cNvPr>
          <p:cNvSpPr/>
          <p:nvPr/>
        </p:nvSpPr>
        <p:spPr>
          <a:xfrm>
            <a:off x="3925093" y="4085445"/>
            <a:ext cx="494543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600" dirty="0"/>
              <a:t>Safety and </a:t>
            </a:r>
          </a:p>
          <a:p>
            <a:pPr algn="ctr"/>
            <a:r>
              <a:rPr lang="en-GB" sz="6600" dirty="0"/>
              <a:t>Security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A123DF-3F16-404E-BD8D-B70218AACD5B}"/>
              </a:ext>
            </a:extLst>
          </p:cNvPr>
          <p:cNvSpPr txBox="1"/>
          <p:nvPr/>
        </p:nvSpPr>
        <p:spPr>
          <a:xfrm>
            <a:off x="144940" y="120797"/>
            <a:ext cx="2211598" cy="157889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AC2.1</a:t>
            </a:r>
            <a:r>
              <a:rPr lang="en-GB" sz="1260" b="1" u="sng" dirty="0"/>
              <a:t> </a:t>
            </a:r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kitchen.</a:t>
            </a:r>
          </a:p>
          <a:p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AC2.2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front of house.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9974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 dirty="0"/>
          </a:p>
        </p:txBody>
      </p:sp>
      <p:pic>
        <p:nvPicPr>
          <p:cNvPr id="93" name="Picture 92" descr="A close up of a sign&#10;&#10;Description automatically generated">
            <a:extLst>
              <a:ext uri="{FF2B5EF4-FFF2-40B4-BE49-F238E27FC236}">
                <a16:creationId xmlns:a16="http://schemas.microsoft.com/office/drawing/2014/main" id="{96E3B934-56FB-443C-9976-8197F073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0A123DF-3F16-404E-BD8D-B70218AACD5B}"/>
              </a:ext>
            </a:extLst>
          </p:cNvPr>
          <p:cNvSpPr txBox="1"/>
          <p:nvPr/>
        </p:nvSpPr>
        <p:spPr>
          <a:xfrm>
            <a:off x="144940" y="120797"/>
            <a:ext cx="2211598" cy="11264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AC2.3</a:t>
            </a:r>
            <a:endParaRPr lang="en-GB" sz="1260" b="1" u="sng" dirty="0"/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Explain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how hospitality and</a:t>
            </a: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catering provision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meet customer requirements.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60" b="1" u="sng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769CED-C8E2-4557-890C-2ED0B4CB05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8530"/>
          <a:stretch/>
        </p:blipFill>
        <p:spPr>
          <a:xfrm>
            <a:off x="451232" y="1662459"/>
            <a:ext cx="1793228" cy="1769360"/>
          </a:xfrm>
          <a:prstGeom prst="rect">
            <a:avLst/>
          </a:prstGeom>
        </p:spPr>
      </p:pic>
      <p:pic>
        <p:nvPicPr>
          <p:cNvPr id="6146" name="Picture 2" descr="Image result for business icon">
            <a:extLst>
              <a:ext uri="{FF2B5EF4-FFF2-40B4-BE49-F238E27FC236}">
                <a16:creationId xmlns:a16="http://schemas.microsoft.com/office/drawing/2014/main" id="{76405937-CEA0-475D-8F4F-5A885DF08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78" b="95556" l="7556" r="93778">
                        <a14:foregroundMark x1="7556" y1="18222" x2="7556" y2="18222"/>
                        <a14:foregroundMark x1="51556" y1="53778" x2="51556" y2="53778"/>
                        <a14:foregroundMark x1="53778" y1="28889" x2="53778" y2="28889"/>
                        <a14:foregroundMark x1="60000" y1="88889" x2="60889" y2="88000"/>
                        <a14:foregroundMark x1="80000" y1="68444" x2="80000" y2="68444"/>
                        <a14:foregroundMark x1="91556" y1="20444" x2="91556" y2="20444"/>
                        <a14:foregroundMark x1="94222" y1="29778" x2="94222" y2="29778"/>
                        <a14:foregroundMark x1="51111" y1="95556" x2="51111" y2="95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70" y="3831071"/>
            <a:ext cx="1867946" cy="186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leisure icon">
            <a:extLst>
              <a:ext uri="{FF2B5EF4-FFF2-40B4-BE49-F238E27FC236}">
                <a16:creationId xmlns:a16="http://schemas.microsoft.com/office/drawing/2014/main" id="{FD0A9CFF-49F4-4FF8-BE92-C2CA69535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000" b="89778" l="4911" r="92411">
                        <a14:foregroundMark x1="10268" y1="53778" x2="10268" y2="53778"/>
                        <a14:foregroundMark x1="5357" y1="48889" x2="5357" y2="48889"/>
                        <a14:foregroundMark x1="5357" y1="47111" x2="5357" y2="47111"/>
                        <a14:foregroundMark x1="61161" y1="42667" x2="61161" y2="42667"/>
                        <a14:foregroundMark x1="92857" y1="16000" x2="92857" y2="16000"/>
                        <a14:foregroundMark x1="75446" y1="8000" x2="75446" y2="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61" y="6132998"/>
            <a:ext cx="1859644" cy="186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extra icon">
            <a:extLst>
              <a:ext uri="{FF2B5EF4-FFF2-40B4-BE49-F238E27FC236}">
                <a16:creationId xmlns:a16="http://schemas.microsoft.com/office/drawing/2014/main" id="{6CD6AE16-89E0-4B7C-BF5C-9FB954CF2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9778" b="89778" l="4889" r="95556">
                        <a14:foregroundMark x1="8889" y1="35556" x2="8889" y2="35556"/>
                        <a14:foregroundMark x1="92444" y1="40000" x2="92444" y2="40000"/>
                        <a14:foregroundMark x1="4889" y1="40444" x2="4889" y2="40444"/>
                        <a14:foregroundMark x1="95556" y1="40444" x2="95556" y2="40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567" y="3627572"/>
            <a:ext cx="1712911" cy="171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Image result for desirable word">
            <a:extLst>
              <a:ext uri="{FF2B5EF4-FFF2-40B4-BE49-F238E27FC236}">
                <a16:creationId xmlns:a16="http://schemas.microsoft.com/office/drawing/2014/main" id="{D0412840-AADF-41A5-BA20-766623744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3" t="9560" r="20092" b="20534"/>
          <a:stretch/>
        </p:blipFill>
        <p:spPr bwMode="auto">
          <a:xfrm>
            <a:off x="8822062" y="3951483"/>
            <a:ext cx="1515245" cy="99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Image result for essential word">
            <a:extLst>
              <a:ext uri="{FF2B5EF4-FFF2-40B4-BE49-F238E27FC236}">
                <a16:creationId xmlns:a16="http://schemas.microsoft.com/office/drawing/2014/main" id="{6D23A9B2-DFD7-4632-BFE5-CF603193C8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8" b="18093"/>
          <a:stretch/>
        </p:blipFill>
        <p:spPr bwMode="auto">
          <a:xfrm>
            <a:off x="6913010" y="3871102"/>
            <a:ext cx="1515245" cy="109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A4B913F6-0578-4CFF-BAB9-F8D4806E5741}"/>
              </a:ext>
            </a:extLst>
          </p:cNvPr>
          <p:cNvSpPr/>
          <p:nvPr/>
        </p:nvSpPr>
        <p:spPr>
          <a:xfrm>
            <a:off x="6697527" y="1524016"/>
            <a:ext cx="27929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What is meant by customer service?</a:t>
            </a:r>
          </a:p>
          <a:p>
            <a:endParaRPr lang="en-GB" sz="14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1DB74B-761C-40A2-BC10-0C5DE83423B5}"/>
              </a:ext>
            </a:extLst>
          </p:cNvPr>
          <p:cNvSpPr/>
          <p:nvPr/>
        </p:nvSpPr>
        <p:spPr>
          <a:xfrm>
            <a:off x="9684845" y="1455950"/>
            <a:ext cx="27929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What is meant by customer requirements and expectations?</a:t>
            </a:r>
          </a:p>
          <a:p>
            <a:endParaRPr lang="en-GB" sz="1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AE0BC8C-AFEB-4D48-99DF-7FED979AA8DB}"/>
              </a:ext>
            </a:extLst>
          </p:cNvPr>
          <p:cNvSpPr/>
          <p:nvPr/>
        </p:nvSpPr>
        <p:spPr>
          <a:xfrm>
            <a:off x="9639316" y="1881447"/>
            <a:ext cx="2792935" cy="154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F0F2BF5-E475-4CC0-B151-9CF5B7601799}"/>
              </a:ext>
            </a:extLst>
          </p:cNvPr>
          <p:cNvSpPr/>
          <p:nvPr/>
        </p:nvSpPr>
        <p:spPr>
          <a:xfrm>
            <a:off x="6711665" y="1905126"/>
            <a:ext cx="2792935" cy="154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3A36497-E764-4AED-8993-3C6AD587EDA8}"/>
              </a:ext>
            </a:extLst>
          </p:cNvPr>
          <p:cNvSpPr txBox="1"/>
          <p:nvPr/>
        </p:nvSpPr>
        <p:spPr>
          <a:xfrm>
            <a:off x="6556073" y="3573849"/>
            <a:ext cx="6125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There are </a:t>
            </a:r>
            <a:r>
              <a:rPr lang="en-GB" sz="1400" b="1" dirty="0"/>
              <a:t>three</a:t>
            </a:r>
            <a:r>
              <a:rPr lang="en-GB" sz="1400" dirty="0"/>
              <a:t> levels of customer requirements and expectations. Give examples 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CFA1856-4375-4FF5-BA5F-9A08227EA290}"/>
              </a:ext>
            </a:extLst>
          </p:cNvPr>
          <p:cNvSpPr/>
          <p:nvPr/>
        </p:nvSpPr>
        <p:spPr>
          <a:xfrm flipV="1">
            <a:off x="6868896" y="5524810"/>
            <a:ext cx="1736502" cy="3109819"/>
          </a:xfrm>
          <a:prstGeom prst="wedgeRoundRectCallout">
            <a:avLst/>
          </a:prstGeom>
          <a:solidFill>
            <a:schemeClr val="bg1"/>
          </a:solidFill>
          <a:ln w="28575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FF83A40D-A8D5-4A6A-A4B3-B772336C1A27}"/>
              </a:ext>
            </a:extLst>
          </p:cNvPr>
          <p:cNvSpPr/>
          <p:nvPr/>
        </p:nvSpPr>
        <p:spPr>
          <a:xfrm flipV="1">
            <a:off x="8738650" y="5558144"/>
            <a:ext cx="1736502" cy="3109819"/>
          </a:xfrm>
          <a:prstGeom prst="wedgeRoundRectCallout">
            <a:avLst/>
          </a:prstGeom>
          <a:solidFill>
            <a:schemeClr val="bg1"/>
          </a:solidFill>
          <a:ln w="28575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02BE741A-C6A3-47F8-B749-86FD70C78165}"/>
              </a:ext>
            </a:extLst>
          </p:cNvPr>
          <p:cNvSpPr/>
          <p:nvPr/>
        </p:nvSpPr>
        <p:spPr>
          <a:xfrm flipV="1">
            <a:off x="10563567" y="5540144"/>
            <a:ext cx="1736502" cy="3109819"/>
          </a:xfrm>
          <a:prstGeom prst="wedgeRoundRectCallout">
            <a:avLst/>
          </a:prstGeom>
          <a:solidFill>
            <a:schemeClr val="bg1"/>
          </a:solidFill>
          <a:ln w="28575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07CB7F58-BC22-473A-95C2-6E75A2FF1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482213"/>
              </p:ext>
            </p:extLst>
          </p:nvPr>
        </p:nvGraphicFramePr>
        <p:xfrm>
          <a:off x="2454958" y="1511107"/>
          <a:ext cx="4126798" cy="66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6798">
                  <a:extLst>
                    <a:ext uri="{9D8B030D-6E8A-4147-A177-3AD203B41FA5}">
                      <a16:colId xmlns:a16="http://schemas.microsoft.com/office/drawing/2014/main" val="4154539580"/>
                    </a:ext>
                  </a:extLst>
                </a:gridCol>
              </a:tblGrid>
              <a:tr h="22309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2811569"/>
                  </a:ext>
                </a:extLst>
              </a:tr>
              <a:tr h="22309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23429"/>
                  </a:ext>
                </a:extLst>
              </a:tr>
              <a:tr h="22309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307551"/>
                  </a:ext>
                </a:extLst>
              </a:tr>
            </a:tbl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6C456A59-866D-4FD7-96A0-BD80332C93A5}"/>
              </a:ext>
            </a:extLst>
          </p:cNvPr>
          <p:cNvSpPr/>
          <p:nvPr/>
        </p:nvSpPr>
        <p:spPr>
          <a:xfrm rot="18699415">
            <a:off x="1612706" y="1631381"/>
            <a:ext cx="2637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Local </a:t>
            </a:r>
          </a:p>
          <a:p>
            <a:pPr algn="ctr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customer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0200793-1CC1-489B-9CE7-9105B309226F}"/>
              </a:ext>
            </a:extLst>
          </p:cNvPr>
          <p:cNvSpPr/>
          <p:nvPr/>
        </p:nvSpPr>
        <p:spPr>
          <a:xfrm rot="18699415">
            <a:off x="1799670" y="4022656"/>
            <a:ext cx="2637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Business</a:t>
            </a:r>
          </a:p>
          <a:p>
            <a:pPr algn="ctr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customer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5FCD739-1F1D-489A-8130-0430635C9E50}"/>
              </a:ext>
            </a:extLst>
          </p:cNvPr>
          <p:cNvSpPr/>
          <p:nvPr/>
        </p:nvSpPr>
        <p:spPr>
          <a:xfrm rot="18699415">
            <a:off x="1733086" y="6155268"/>
            <a:ext cx="2637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Leisure</a:t>
            </a:r>
          </a:p>
          <a:p>
            <a:pPr algn="ctr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customer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D75AA3-2A29-4C34-915B-CD832D42DD45}"/>
              </a:ext>
            </a:extLst>
          </p:cNvPr>
          <p:cNvSpPr/>
          <p:nvPr/>
        </p:nvSpPr>
        <p:spPr>
          <a:xfrm>
            <a:off x="2404884" y="158788"/>
            <a:ext cx="55918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Meeting customer requirements</a:t>
            </a:r>
            <a:endParaRPr lang="en-GB" sz="32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2DCB0E4-F965-48AD-92C5-073670F6E5F3}"/>
              </a:ext>
            </a:extLst>
          </p:cNvPr>
          <p:cNvSpPr/>
          <p:nvPr/>
        </p:nvSpPr>
        <p:spPr>
          <a:xfrm>
            <a:off x="2404884" y="868183"/>
            <a:ext cx="4176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accent2"/>
                </a:solidFill>
                <a:latin typeface="Abadi" panose="020B0604020202020204" pitchFamily="34" charset="0"/>
              </a:rPr>
              <a:t>Add the customer requirements and expectation  for the following customers.</a:t>
            </a:r>
          </a:p>
        </p:txBody>
      </p:sp>
      <p:pic>
        <p:nvPicPr>
          <p:cNvPr id="6156" name="Picture 12" descr="Image result for Meeting customer requirements">
            <a:extLst>
              <a:ext uri="{FF2B5EF4-FFF2-40B4-BE49-F238E27FC236}">
                <a16:creationId xmlns:a16="http://schemas.microsoft.com/office/drawing/2014/main" id="{7D783D23-58FE-4141-9800-AA1E7B80D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946" y="755927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Image result for Meeting customer requirements">
            <a:extLst>
              <a:ext uri="{FF2B5EF4-FFF2-40B4-BE49-F238E27FC236}">
                <a16:creationId xmlns:a16="http://schemas.microsoft.com/office/drawing/2014/main" id="{A1356D16-211E-471E-BC84-DDB6A4085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759" y="220169"/>
            <a:ext cx="1436397" cy="12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121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723648" y="2030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 dirty="0"/>
          </a:p>
        </p:txBody>
      </p:sp>
      <p:pic>
        <p:nvPicPr>
          <p:cNvPr id="93" name="Picture 92" descr="A close up of a sign&#10;&#10;Description automatically generated">
            <a:extLst>
              <a:ext uri="{FF2B5EF4-FFF2-40B4-BE49-F238E27FC236}">
                <a16:creationId xmlns:a16="http://schemas.microsoft.com/office/drawing/2014/main" id="{96E3B934-56FB-443C-9976-8197F073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0A123DF-3F16-404E-BD8D-B70218AACD5B}"/>
              </a:ext>
            </a:extLst>
          </p:cNvPr>
          <p:cNvSpPr txBox="1"/>
          <p:nvPr/>
        </p:nvSpPr>
        <p:spPr>
          <a:xfrm>
            <a:off x="144940" y="120797"/>
            <a:ext cx="2211598" cy="11264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AC2.3</a:t>
            </a:r>
            <a:endParaRPr lang="en-GB" sz="1260" b="1" u="sng" dirty="0"/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Explain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how hospitality and</a:t>
            </a: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catering provision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meet customer requirements.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60" b="1" u="sng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0DD6A1F-A3A7-4819-9442-196FDDB0DFC1}"/>
              </a:ext>
            </a:extLst>
          </p:cNvPr>
          <p:cNvSpPr/>
          <p:nvPr/>
        </p:nvSpPr>
        <p:spPr>
          <a:xfrm>
            <a:off x="10289804" y="1303699"/>
            <a:ext cx="2302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What is meant by customer rights?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4B790A0-0400-4FFF-A5C7-C971E79F2094}"/>
              </a:ext>
            </a:extLst>
          </p:cNvPr>
          <p:cNvSpPr/>
          <p:nvPr/>
        </p:nvSpPr>
        <p:spPr>
          <a:xfrm>
            <a:off x="10238771" y="4838764"/>
            <a:ext cx="2302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What is meant by equality?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D7D0A8D-C465-4BF8-8B0E-35F89243EA9F}"/>
              </a:ext>
            </a:extLst>
          </p:cNvPr>
          <p:cNvSpPr/>
          <p:nvPr/>
        </p:nvSpPr>
        <p:spPr>
          <a:xfrm>
            <a:off x="10238771" y="5156303"/>
            <a:ext cx="2302432" cy="2657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5218490-35B3-486C-97FE-6C0C0E935D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5" t="10199" r="7128" b="10980"/>
          <a:stretch/>
        </p:blipFill>
        <p:spPr>
          <a:xfrm>
            <a:off x="5465426" y="986168"/>
            <a:ext cx="4662287" cy="357211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E251A34-ECEF-477C-882A-089D5768B56E}"/>
              </a:ext>
            </a:extLst>
          </p:cNvPr>
          <p:cNvSpPr/>
          <p:nvPr/>
        </p:nvSpPr>
        <p:spPr>
          <a:xfrm>
            <a:off x="5516459" y="531921"/>
            <a:ext cx="40961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Identify service symbols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4EDD11-7434-4135-8973-92B22AEC05E1}"/>
              </a:ext>
            </a:extLst>
          </p:cNvPr>
          <p:cNvSpPr/>
          <p:nvPr/>
        </p:nvSpPr>
        <p:spPr>
          <a:xfrm>
            <a:off x="5403834" y="5034264"/>
            <a:ext cx="37179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Can you think of any other service symbols</a:t>
            </a:r>
          </a:p>
        </p:txBody>
      </p:sp>
      <p:sp>
        <p:nvSpPr>
          <p:cNvPr id="4" name="Flowchart: Document 3">
            <a:extLst>
              <a:ext uri="{FF2B5EF4-FFF2-40B4-BE49-F238E27FC236}">
                <a16:creationId xmlns:a16="http://schemas.microsoft.com/office/drawing/2014/main" id="{A3A6B286-4E11-45AB-943B-E5F87C31A02C}"/>
              </a:ext>
            </a:extLst>
          </p:cNvPr>
          <p:cNvSpPr/>
          <p:nvPr/>
        </p:nvSpPr>
        <p:spPr>
          <a:xfrm>
            <a:off x="5290914" y="4943558"/>
            <a:ext cx="4814011" cy="3377324"/>
          </a:xfrm>
          <a:prstGeom prst="flowChartDocument">
            <a:avLst/>
          </a:prstGeom>
          <a:noFill/>
          <a:ln w="5715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218" name="Picture 2" descr="Image result for What is meant by equality">
            <a:extLst>
              <a:ext uri="{FF2B5EF4-FFF2-40B4-BE49-F238E27FC236}">
                <a16:creationId xmlns:a16="http://schemas.microsoft.com/office/drawing/2014/main" id="{70EAB5E1-AA4B-4C5A-A4BE-491DAF6EA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730" y="7964135"/>
            <a:ext cx="2487068" cy="139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erson standing next to a tree&#10;&#10;Description automatically generated">
            <a:extLst>
              <a:ext uri="{FF2B5EF4-FFF2-40B4-BE49-F238E27FC236}">
                <a16:creationId xmlns:a16="http://schemas.microsoft.com/office/drawing/2014/main" id="{52278DE9-7FF0-41C4-8774-D4EF6FD41F6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70" y="2854916"/>
            <a:ext cx="2516979" cy="148462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6AAD3E9-6C02-41B4-8D91-B6A5D3D3328A}"/>
              </a:ext>
            </a:extLst>
          </p:cNvPr>
          <p:cNvSpPr/>
          <p:nvPr/>
        </p:nvSpPr>
        <p:spPr>
          <a:xfrm>
            <a:off x="1694952" y="2118173"/>
            <a:ext cx="25169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Student Backpackers</a:t>
            </a:r>
          </a:p>
          <a:p>
            <a:pPr algn="ctr"/>
            <a:r>
              <a:rPr lang="en-GB" sz="2000" b="1" dirty="0"/>
              <a:t>Travel Europe  </a:t>
            </a:r>
          </a:p>
          <a:p>
            <a:pPr algn="ctr"/>
            <a:endParaRPr lang="en-GB" sz="20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82574F2-BD43-4421-BA59-0B6502567E33}"/>
              </a:ext>
            </a:extLst>
          </p:cNvPr>
          <p:cNvSpPr/>
          <p:nvPr/>
        </p:nvSpPr>
        <p:spPr>
          <a:xfrm>
            <a:off x="1989575" y="5699132"/>
            <a:ext cx="1484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Wedding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7318EB61-9F59-4B16-9847-8319747A7B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31" y="5853020"/>
            <a:ext cx="1484624" cy="148462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5A5870E-8B71-482C-A8BB-3F60EA560B73}"/>
              </a:ext>
            </a:extLst>
          </p:cNvPr>
          <p:cNvSpPr/>
          <p:nvPr/>
        </p:nvSpPr>
        <p:spPr>
          <a:xfrm>
            <a:off x="10238771" y="1804947"/>
            <a:ext cx="2302432" cy="2657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FF89D91-0A82-4811-AF54-E42F2506D7F4}"/>
              </a:ext>
            </a:extLst>
          </p:cNvPr>
          <p:cNvCxnSpPr/>
          <p:nvPr/>
        </p:nvCxnSpPr>
        <p:spPr>
          <a:xfrm>
            <a:off x="5058383" y="793531"/>
            <a:ext cx="0" cy="8247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0009C8-8862-4316-A645-3EF9CAFE5E5B}"/>
              </a:ext>
            </a:extLst>
          </p:cNvPr>
          <p:cNvCxnSpPr/>
          <p:nvPr/>
        </p:nvCxnSpPr>
        <p:spPr>
          <a:xfrm>
            <a:off x="662045" y="4899827"/>
            <a:ext cx="4238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2C1A731-C238-42A1-88B2-A73FB7FA916F}"/>
              </a:ext>
            </a:extLst>
          </p:cNvPr>
          <p:cNvSpPr/>
          <p:nvPr/>
        </p:nvSpPr>
        <p:spPr>
          <a:xfrm>
            <a:off x="2430345" y="429967"/>
            <a:ext cx="2479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accent2"/>
                </a:solidFill>
                <a:latin typeface="Abadi" panose="020B0604020202020204" pitchFamily="34" charset="0"/>
              </a:rPr>
              <a:t>Mind map the customer requirements below: </a:t>
            </a:r>
          </a:p>
        </p:txBody>
      </p:sp>
      <p:pic>
        <p:nvPicPr>
          <p:cNvPr id="1026" name="Picture 2" descr="Image result for customer rights">
            <a:extLst>
              <a:ext uri="{FF2B5EF4-FFF2-40B4-BE49-F238E27FC236}">
                <a16:creationId xmlns:a16="http://schemas.microsoft.com/office/drawing/2014/main" id="{C735A37B-58F8-4964-B6DC-9762CE87E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355" y="7733158"/>
            <a:ext cx="1761848" cy="176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01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u="sng" dirty="0" err="1"/>
              <a:t>AC2.1</a:t>
            </a:r>
            <a:r>
              <a:rPr lang="en-GB" sz="1200" b="1" u="sng" dirty="0"/>
              <a:t> </a:t>
            </a:r>
          </a:p>
          <a:p>
            <a:r>
              <a:rPr lang="en-GB" sz="1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kitchen.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10089219" y="267460"/>
            <a:ext cx="2637184" cy="86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044BEF-8AF2-4132-A83D-063F4BD401DF}"/>
              </a:ext>
            </a:extLst>
          </p:cNvPr>
          <p:cNvSpPr/>
          <p:nvPr/>
        </p:nvSpPr>
        <p:spPr>
          <a:xfrm>
            <a:off x="3444690" y="2035881"/>
            <a:ext cx="6014104" cy="522806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500CD9-D054-4647-9563-E6EFA87ACB14}"/>
              </a:ext>
            </a:extLst>
          </p:cNvPr>
          <p:cNvSpPr/>
          <p:nvPr/>
        </p:nvSpPr>
        <p:spPr>
          <a:xfrm>
            <a:off x="2439100" y="7263947"/>
            <a:ext cx="7853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accent2"/>
                </a:solidFill>
                <a:latin typeface="Abadi" panose="020B0604020202020204" pitchFamily="34" charset="0"/>
              </a:rPr>
              <a:t>Factors determining commercial kitchen design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56A2DEE-A407-4A26-9746-9AF339DE35A8}"/>
              </a:ext>
            </a:extLst>
          </p:cNvPr>
          <p:cNvSpPr/>
          <p:nvPr/>
        </p:nvSpPr>
        <p:spPr>
          <a:xfrm>
            <a:off x="3916593" y="7621714"/>
            <a:ext cx="53554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Why is a good kitchen layout important? How can it effect the success of a business.</a:t>
            </a:r>
            <a:endParaRPr lang="en-GB" sz="1400" dirty="0">
              <a:solidFill>
                <a:srgbClr val="FF0000"/>
              </a:solidFill>
            </a:endParaRPr>
          </a:p>
          <a:p>
            <a:r>
              <a:rPr lang="en-GB" sz="14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76412E-1A90-4D2F-98A4-877104937BF7}"/>
              </a:ext>
            </a:extLst>
          </p:cNvPr>
          <p:cNvSpPr/>
          <p:nvPr/>
        </p:nvSpPr>
        <p:spPr>
          <a:xfrm>
            <a:off x="1940463" y="1380315"/>
            <a:ext cx="872355" cy="330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9000"/>
              </a:lnSpc>
            </a:pPr>
            <a:r>
              <a:rPr lang="en-GB" sz="14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Delivery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16AF5B-36D7-42E5-B1F8-A014ADCC5771}"/>
              </a:ext>
            </a:extLst>
          </p:cNvPr>
          <p:cNvSpPr/>
          <p:nvPr/>
        </p:nvSpPr>
        <p:spPr>
          <a:xfrm>
            <a:off x="349172" y="2865921"/>
            <a:ext cx="867545" cy="330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9000"/>
              </a:lnSpc>
            </a:pPr>
            <a:r>
              <a:rPr lang="en-GB" sz="14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Storage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A16135-AE12-40A3-91C7-4096845B6D62}"/>
              </a:ext>
            </a:extLst>
          </p:cNvPr>
          <p:cNvSpPr/>
          <p:nvPr/>
        </p:nvSpPr>
        <p:spPr>
          <a:xfrm>
            <a:off x="295871" y="6073954"/>
            <a:ext cx="1807647" cy="330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</a:pPr>
            <a:r>
              <a:rPr lang="en-GB" sz="14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Food preparation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EE265E-AD87-4BD2-8DAE-4518AC5A8E82}"/>
              </a:ext>
            </a:extLst>
          </p:cNvPr>
          <p:cNvSpPr/>
          <p:nvPr/>
        </p:nvSpPr>
        <p:spPr>
          <a:xfrm>
            <a:off x="1940463" y="4474786"/>
            <a:ext cx="918841" cy="330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9000"/>
              </a:lnSpc>
            </a:pPr>
            <a:r>
              <a:rPr lang="en-GB" sz="14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Cooking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EEC31D-54FD-4775-A011-53489EF0C410}"/>
              </a:ext>
            </a:extLst>
          </p:cNvPr>
          <p:cNvSpPr/>
          <p:nvPr/>
        </p:nvSpPr>
        <p:spPr>
          <a:xfrm>
            <a:off x="10032007" y="1372566"/>
            <a:ext cx="848309" cy="330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9000"/>
              </a:lnSpc>
            </a:pPr>
            <a:r>
              <a:rPr lang="en-GB" sz="14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Holding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C93888-F766-4F78-A146-67E29AEE7F09}"/>
              </a:ext>
            </a:extLst>
          </p:cNvPr>
          <p:cNvSpPr/>
          <p:nvPr/>
        </p:nvSpPr>
        <p:spPr>
          <a:xfrm>
            <a:off x="11642591" y="3078483"/>
            <a:ext cx="809837" cy="3304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9000"/>
              </a:lnSpc>
            </a:pPr>
            <a:r>
              <a:rPr lang="en-GB" sz="14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Serving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F41763-AB13-4C1B-9E3F-FA707FD90B90}"/>
              </a:ext>
            </a:extLst>
          </p:cNvPr>
          <p:cNvSpPr/>
          <p:nvPr/>
        </p:nvSpPr>
        <p:spPr>
          <a:xfrm>
            <a:off x="9989221" y="4622359"/>
            <a:ext cx="1393690" cy="330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</a:pPr>
            <a:r>
              <a:rPr lang="en-GB" sz="14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Washing up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1A441A-5A67-441B-A52D-57FC891ED5FA}"/>
              </a:ext>
            </a:extLst>
          </p:cNvPr>
          <p:cNvSpPr/>
          <p:nvPr/>
        </p:nvSpPr>
        <p:spPr>
          <a:xfrm>
            <a:off x="11026384" y="6283426"/>
            <a:ext cx="3552678" cy="330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</a:pPr>
            <a:r>
              <a:rPr lang="en-GB" sz="14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Waste disposal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8EE2CB-1BAC-40AE-B543-AF0092CC4E62}"/>
              </a:ext>
            </a:extLst>
          </p:cNvPr>
          <p:cNvSpPr/>
          <p:nvPr/>
        </p:nvSpPr>
        <p:spPr>
          <a:xfrm>
            <a:off x="9441858" y="7695670"/>
            <a:ext cx="997645" cy="400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9000"/>
              </a:lnSpc>
            </a:pPr>
            <a:r>
              <a:rPr lang="en-GB" kern="1400" dirty="0">
                <a:solidFill>
                  <a:srgbClr val="000000"/>
                </a:solidFill>
                <a:latin typeface="Calibri" panose="020F0502020204030204" pitchFamily="34" charset="0"/>
              </a:rPr>
              <a:t>Hygiene 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0637"/>
            <a:ext cx="1062360" cy="889725"/>
          </a:xfrm>
          <a:prstGeom prst="rect">
            <a:avLst/>
          </a:prstGeom>
        </p:spPr>
      </p:pic>
      <p:sp>
        <p:nvSpPr>
          <p:cNvPr id="25" name="Rectangle: Diagonal Corners Snipped 24">
            <a:extLst>
              <a:ext uri="{FF2B5EF4-FFF2-40B4-BE49-F238E27FC236}">
                <a16:creationId xmlns:a16="http://schemas.microsoft.com/office/drawing/2014/main" id="{1B46AC22-5188-401C-A116-88392FB2A76C}"/>
              </a:ext>
            </a:extLst>
          </p:cNvPr>
          <p:cNvSpPr/>
          <p:nvPr/>
        </p:nvSpPr>
        <p:spPr>
          <a:xfrm>
            <a:off x="332514" y="6050970"/>
            <a:ext cx="2588715" cy="1371657"/>
          </a:xfrm>
          <a:prstGeom prst="snip2Diag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: Diagonal Corners Snipped 67">
            <a:extLst>
              <a:ext uri="{FF2B5EF4-FFF2-40B4-BE49-F238E27FC236}">
                <a16:creationId xmlns:a16="http://schemas.microsoft.com/office/drawing/2014/main" id="{47C8954E-E4F2-438F-A8DE-6D24071E703D}"/>
              </a:ext>
            </a:extLst>
          </p:cNvPr>
          <p:cNvSpPr/>
          <p:nvPr/>
        </p:nvSpPr>
        <p:spPr>
          <a:xfrm>
            <a:off x="332514" y="4474786"/>
            <a:ext cx="2588715" cy="1343968"/>
          </a:xfrm>
          <a:prstGeom prst="snip2Diag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: Diagonal Corners Snipped 68">
            <a:extLst>
              <a:ext uri="{FF2B5EF4-FFF2-40B4-BE49-F238E27FC236}">
                <a16:creationId xmlns:a16="http://schemas.microsoft.com/office/drawing/2014/main" id="{A577D1B1-F65F-46BC-A34C-1C42CFA6B7F8}"/>
              </a:ext>
            </a:extLst>
          </p:cNvPr>
          <p:cNvSpPr/>
          <p:nvPr/>
        </p:nvSpPr>
        <p:spPr>
          <a:xfrm>
            <a:off x="332514" y="2859203"/>
            <a:ext cx="2588715" cy="1343968"/>
          </a:xfrm>
          <a:prstGeom prst="snip2Diag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: Diagonal Corners Snipped 69">
            <a:extLst>
              <a:ext uri="{FF2B5EF4-FFF2-40B4-BE49-F238E27FC236}">
                <a16:creationId xmlns:a16="http://schemas.microsoft.com/office/drawing/2014/main" id="{4F6CDC60-5755-4745-92F2-AA7225A2E9A7}"/>
              </a:ext>
            </a:extLst>
          </p:cNvPr>
          <p:cNvSpPr/>
          <p:nvPr/>
        </p:nvSpPr>
        <p:spPr>
          <a:xfrm>
            <a:off x="349172" y="1360610"/>
            <a:ext cx="2588715" cy="1226978"/>
          </a:xfrm>
          <a:prstGeom prst="snip2Diag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: Diagonal Corners Snipped 70">
            <a:extLst>
              <a:ext uri="{FF2B5EF4-FFF2-40B4-BE49-F238E27FC236}">
                <a16:creationId xmlns:a16="http://schemas.microsoft.com/office/drawing/2014/main" id="{BE3A8EA9-4E2F-4DF2-898C-DD20F700527C}"/>
              </a:ext>
            </a:extLst>
          </p:cNvPr>
          <p:cNvSpPr/>
          <p:nvPr/>
        </p:nvSpPr>
        <p:spPr>
          <a:xfrm>
            <a:off x="9977735" y="6242770"/>
            <a:ext cx="2588715" cy="1332258"/>
          </a:xfrm>
          <a:prstGeom prst="snip2Diag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: Diagonal Corners Snipped 71">
            <a:extLst>
              <a:ext uri="{FF2B5EF4-FFF2-40B4-BE49-F238E27FC236}">
                <a16:creationId xmlns:a16="http://schemas.microsoft.com/office/drawing/2014/main" id="{584C9EF9-E98D-4863-A008-081F0239DF91}"/>
              </a:ext>
            </a:extLst>
          </p:cNvPr>
          <p:cNvSpPr/>
          <p:nvPr/>
        </p:nvSpPr>
        <p:spPr>
          <a:xfrm>
            <a:off x="9977735" y="4627186"/>
            <a:ext cx="2588715" cy="1383368"/>
          </a:xfrm>
          <a:prstGeom prst="snip2Diag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: Diagonal Corners Snipped 72">
            <a:extLst>
              <a:ext uri="{FF2B5EF4-FFF2-40B4-BE49-F238E27FC236}">
                <a16:creationId xmlns:a16="http://schemas.microsoft.com/office/drawing/2014/main" id="{FC09C7CD-07C9-4663-974E-8D27BE50B468}"/>
              </a:ext>
            </a:extLst>
          </p:cNvPr>
          <p:cNvSpPr/>
          <p:nvPr/>
        </p:nvSpPr>
        <p:spPr>
          <a:xfrm>
            <a:off x="9977735" y="3011603"/>
            <a:ext cx="2588715" cy="1343968"/>
          </a:xfrm>
          <a:prstGeom prst="snip2Diag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: Diagonal Corners Snipped 73">
            <a:extLst>
              <a:ext uri="{FF2B5EF4-FFF2-40B4-BE49-F238E27FC236}">
                <a16:creationId xmlns:a16="http://schemas.microsoft.com/office/drawing/2014/main" id="{647AEF41-BC10-43CC-849E-38D7FACF59F3}"/>
              </a:ext>
            </a:extLst>
          </p:cNvPr>
          <p:cNvSpPr/>
          <p:nvPr/>
        </p:nvSpPr>
        <p:spPr>
          <a:xfrm>
            <a:off x="9994393" y="1416961"/>
            <a:ext cx="2588715" cy="1323027"/>
          </a:xfrm>
          <a:prstGeom prst="snip2Diag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: Diagonal Corners Snipped 74">
            <a:extLst>
              <a:ext uri="{FF2B5EF4-FFF2-40B4-BE49-F238E27FC236}">
                <a16:creationId xmlns:a16="http://schemas.microsoft.com/office/drawing/2014/main" id="{77EBF53F-43EB-48A9-B937-0F7CB37D33D8}"/>
              </a:ext>
            </a:extLst>
          </p:cNvPr>
          <p:cNvSpPr/>
          <p:nvPr/>
        </p:nvSpPr>
        <p:spPr>
          <a:xfrm>
            <a:off x="9458794" y="7778798"/>
            <a:ext cx="2588715" cy="1223023"/>
          </a:xfrm>
          <a:prstGeom prst="snip2Diag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: Diagonal Corners Snipped 75">
            <a:extLst>
              <a:ext uri="{FF2B5EF4-FFF2-40B4-BE49-F238E27FC236}">
                <a16:creationId xmlns:a16="http://schemas.microsoft.com/office/drawing/2014/main" id="{1A28295F-C118-4E56-8A4F-E5DD08B8E3CD}"/>
              </a:ext>
            </a:extLst>
          </p:cNvPr>
          <p:cNvSpPr/>
          <p:nvPr/>
        </p:nvSpPr>
        <p:spPr>
          <a:xfrm>
            <a:off x="1154049" y="7771426"/>
            <a:ext cx="2588715" cy="1223023"/>
          </a:xfrm>
          <a:prstGeom prst="snip2Diag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70414EA-0ABA-4CF3-B033-F34355B3F8DB}"/>
              </a:ext>
            </a:extLst>
          </p:cNvPr>
          <p:cNvSpPr/>
          <p:nvPr/>
        </p:nvSpPr>
        <p:spPr>
          <a:xfrm>
            <a:off x="3151468" y="1423711"/>
            <a:ext cx="6707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chemeClr val="accent2"/>
                </a:solidFill>
                <a:latin typeface="Abadi" panose="020B0604020202020204" pitchFamily="34" charset="0"/>
              </a:rPr>
              <a:t>Task – draw a layout of a kitchen and explain how each of the following  should be taken into consideration when planning a kitchen layout.</a:t>
            </a:r>
            <a:endParaRPr lang="en-GB" sz="1400" dirty="0">
              <a:latin typeface="Abadi" panose="020B0604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FF4079B-A527-4DE7-BD70-B3CBC84FD371}"/>
              </a:ext>
            </a:extLst>
          </p:cNvPr>
          <p:cNvSpPr/>
          <p:nvPr/>
        </p:nvSpPr>
        <p:spPr>
          <a:xfrm>
            <a:off x="2945690" y="7730196"/>
            <a:ext cx="784189" cy="400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9000"/>
              </a:lnSpc>
            </a:pPr>
            <a:r>
              <a:rPr lang="en-GB" kern="1400" dirty="0">
                <a:solidFill>
                  <a:srgbClr val="000000"/>
                </a:solidFill>
                <a:latin typeface="Calibri" panose="020F0502020204030204" pitchFamily="34" charset="0"/>
              </a:rPr>
              <a:t>Other </a:t>
            </a: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21D8E2C9-75AD-4A8E-806E-D6BB4E495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973222"/>
              </p:ext>
            </p:extLst>
          </p:nvPr>
        </p:nvGraphicFramePr>
        <p:xfrm>
          <a:off x="2547081" y="304800"/>
          <a:ext cx="7745304" cy="921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6326">
                  <a:extLst>
                    <a:ext uri="{9D8B030D-6E8A-4147-A177-3AD203B41FA5}">
                      <a16:colId xmlns:a16="http://schemas.microsoft.com/office/drawing/2014/main" val="2259566806"/>
                    </a:ext>
                  </a:extLst>
                </a:gridCol>
                <a:gridCol w="1936326">
                  <a:extLst>
                    <a:ext uri="{9D8B030D-6E8A-4147-A177-3AD203B41FA5}">
                      <a16:colId xmlns:a16="http://schemas.microsoft.com/office/drawing/2014/main" val="1976671741"/>
                    </a:ext>
                  </a:extLst>
                </a:gridCol>
                <a:gridCol w="1936326">
                  <a:extLst>
                    <a:ext uri="{9D8B030D-6E8A-4147-A177-3AD203B41FA5}">
                      <a16:colId xmlns:a16="http://schemas.microsoft.com/office/drawing/2014/main" val="3046803478"/>
                    </a:ext>
                  </a:extLst>
                </a:gridCol>
                <a:gridCol w="1936326">
                  <a:extLst>
                    <a:ext uri="{9D8B030D-6E8A-4147-A177-3AD203B41FA5}">
                      <a16:colId xmlns:a16="http://schemas.microsoft.com/office/drawing/2014/main" val="2812730182"/>
                    </a:ext>
                  </a:extLst>
                </a:gridCol>
              </a:tblGrid>
              <a:tr h="164123"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ysClr val="windowText" lastClr="000000"/>
                          </a:solidFill>
                        </a:rPr>
                        <a:t>Who would you employee in your kitchen and why?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750448"/>
                  </a:ext>
                </a:extLst>
              </a:tr>
              <a:tr h="616734"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7003"/>
                  </a:ext>
                </a:extLst>
              </a:tr>
            </a:tbl>
          </a:graphicData>
        </a:graphic>
      </p:graphicFrame>
      <p:pic>
        <p:nvPicPr>
          <p:cNvPr id="90" name="Picture 89" descr="A picture containing clock&#10;&#10;Description automatically generated">
            <a:extLst>
              <a:ext uri="{FF2B5EF4-FFF2-40B4-BE49-F238E27FC236}">
                <a16:creationId xmlns:a16="http://schemas.microsoft.com/office/drawing/2014/main" id="{57107705-FF82-42B7-806D-980E714A1C4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6769" y1="63846" x2="46769" y2="63846"/>
                        <a14:foregroundMark x1="56462" y1="61231" x2="56462" y2="61231"/>
                        <a14:foregroundMark x1="33154" y1="65615" x2="33154" y2="65615"/>
                        <a14:foregroundMark x1="65385" y1="68615" x2="65385" y2="68615"/>
                        <a14:foregroundMark x1="69923" y1="63231" x2="69923" y2="63231"/>
                        <a14:foregroundMark x1="53231" y1="54769" x2="53231" y2="54769"/>
                        <a14:foregroundMark x1="53923" y1="48462" x2="53923" y2="48462"/>
                        <a14:foregroundMark x1="46077" y1="47615" x2="46077" y2="476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89" y="7354130"/>
            <a:ext cx="1450743" cy="145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9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D7217793-AC97-4CFB-8848-D53F00B581F2}"/>
              </a:ext>
            </a:extLst>
          </p:cNvPr>
          <p:cNvSpPr/>
          <p:nvPr/>
        </p:nvSpPr>
        <p:spPr>
          <a:xfrm>
            <a:off x="321340" y="415636"/>
            <a:ext cx="12261280" cy="89374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u="sng" dirty="0" err="1"/>
              <a:t>AC2.1</a:t>
            </a:r>
            <a:r>
              <a:rPr lang="en-GB" sz="1200" b="1" u="sng" dirty="0"/>
              <a:t> </a:t>
            </a:r>
          </a:p>
          <a:p>
            <a:r>
              <a:rPr lang="en-GB" sz="1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kitchen.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10089219" y="267460"/>
            <a:ext cx="2637184" cy="8679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tabLst>
                <a:tab pos="355600" algn="l"/>
              </a:tabLst>
            </a:pPr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40637"/>
            <a:ext cx="1062360" cy="889725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D39921AA-66BC-4E21-95F3-379FE84594F7}"/>
              </a:ext>
            </a:extLst>
          </p:cNvPr>
          <p:cNvSpPr/>
          <p:nvPr/>
        </p:nvSpPr>
        <p:spPr>
          <a:xfrm>
            <a:off x="5391094" y="4156977"/>
            <a:ext cx="2085130" cy="1519881"/>
          </a:xfrm>
          <a:prstGeom prst="ellipse">
            <a:avLst/>
          </a:prstGeom>
          <a:solidFill>
            <a:schemeClr val="tx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FFCA2EB-F996-4B21-B305-9AE9CFCD98E0}"/>
              </a:ext>
            </a:extLst>
          </p:cNvPr>
          <p:cNvSpPr/>
          <p:nvPr/>
        </p:nvSpPr>
        <p:spPr>
          <a:xfrm>
            <a:off x="4359586" y="3405099"/>
            <a:ext cx="4148144" cy="30236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A8D50BE-D155-4FA1-A3B4-8E5660485812}"/>
              </a:ext>
            </a:extLst>
          </p:cNvPr>
          <p:cNvSpPr/>
          <p:nvPr/>
        </p:nvSpPr>
        <p:spPr>
          <a:xfrm>
            <a:off x="1749043" y="1502236"/>
            <a:ext cx="9369230" cy="682936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280E26-1FB3-4C39-8E4A-6AB03FA86BB7}"/>
              </a:ext>
            </a:extLst>
          </p:cNvPr>
          <p:cNvSpPr/>
          <p:nvPr/>
        </p:nvSpPr>
        <p:spPr>
          <a:xfrm>
            <a:off x="5391093" y="4363966"/>
            <a:ext cx="2085131" cy="11059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en-GB" sz="3200" b="1" dirty="0">
                <a:ln/>
                <a:solidFill>
                  <a:schemeClr val="bg1"/>
                </a:solidFill>
              </a:rPr>
              <a:t>Kitchen Equipment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84D6D1A-03BE-4882-B8A0-8D9A2E0CB37A}"/>
              </a:ext>
            </a:extLst>
          </p:cNvPr>
          <p:cNvSpPr/>
          <p:nvPr/>
        </p:nvSpPr>
        <p:spPr>
          <a:xfrm>
            <a:off x="3205958" y="2543701"/>
            <a:ext cx="6455400" cy="470542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FF2BE1-A119-483C-B6C9-70C6912152BF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321339" y="4884345"/>
            <a:ext cx="5069754" cy="325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6ADCED-E655-4340-A902-578C77F0F143}"/>
              </a:ext>
            </a:extLst>
          </p:cNvPr>
          <p:cNvCxnSpPr>
            <a:cxnSpLocks/>
            <a:stCxn id="11" idx="6"/>
            <a:endCxn id="3" idx="3"/>
          </p:cNvCxnSpPr>
          <p:nvPr/>
        </p:nvCxnSpPr>
        <p:spPr>
          <a:xfrm flipH="1">
            <a:off x="7476224" y="4884344"/>
            <a:ext cx="5106396" cy="325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7A49DDB-1E2D-49CE-8100-A232E0822D22}"/>
              </a:ext>
            </a:extLst>
          </p:cNvPr>
          <p:cNvCxnSpPr>
            <a:cxnSpLocks/>
            <a:stCxn id="4" idx="2"/>
            <a:endCxn id="2" idx="4"/>
          </p:cNvCxnSpPr>
          <p:nvPr/>
        </p:nvCxnSpPr>
        <p:spPr>
          <a:xfrm flipH="1" flipV="1">
            <a:off x="6433659" y="5676858"/>
            <a:ext cx="22279" cy="3721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F30392D-8975-40B0-9D14-AC8D338ED400}"/>
              </a:ext>
            </a:extLst>
          </p:cNvPr>
          <p:cNvCxnSpPr>
            <a:cxnSpLocks/>
            <a:stCxn id="11" idx="0"/>
            <a:endCxn id="2" idx="0"/>
          </p:cNvCxnSpPr>
          <p:nvPr/>
        </p:nvCxnSpPr>
        <p:spPr>
          <a:xfrm flipH="1">
            <a:off x="6433659" y="415636"/>
            <a:ext cx="18321" cy="37413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8F416FF1-3E4D-473A-A2AC-DAA6FBE2C2B9}"/>
              </a:ext>
            </a:extLst>
          </p:cNvPr>
          <p:cNvSpPr/>
          <p:nvPr/>
        </p:nvSpPr>
        <p:spPr>
          <a:xfrm rot="19530218">
            <a:off x="4398522" y="3916075"/>
            <a:ext cx="2158140" cy="646331"/>
          </a:xfrm>
          <a:custGeom>
            <a:avLst/>
            <a:gdLst>
              <a:gd name="connsiteX0" fmla="*/ 0 w 1571584"/>
              <a:gd name="connsiteY0" fmla="*/ 0 h 923330"/>
              <a:gd name="connsiteX1" fmla="*/ 1571584 w 1571584"/>
              <a:gd name="connsiteY1" fmla="*/ 0 h 923330"/>
              <a:gd name="connsiteX2" fmla="*/ 1571584 w 1571584"/>
              <a:gd name="connsiteY2" fmla="*/ 923330 h 923330"/>
              <a:gd name="connsiteX3" fmla="*/ 0 w 1571584"/>
              <a:gd name="connsiteY3" fmla="*/ 923330 h 923330"/>
              <a:gd name="connsiteX4" fmla="*/ 0 w 1571584"/>
              <a:gd name="connsiteY4" fmla="*/ 0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2104563 w 2104563"/>
              <a:gd name="connsiteY2" fmla="*/ 923330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808794"/>
              <a:gd name="connsiteX1" fmla="*/ 2104563 w 2104563"/>
              <a:gd name="connsiteY1" fmla="*/ 0 h 808794"/>
              <a:gd name="connsiteX2" fmla="*/ 1836934 w 2104563"/>
              <a:gd name="connsiteY2" fmla="*/ 688987 h 808794"/>
              <a:gd name="connsiteX3" fmla="*/ 586471 w 2104563"/>
              <a:gd name="connsiteY3" fmla="*/ 808794 h 808794"/>
              <a:gd name="connsiteX4" fmla="*/ 0 w 2104563"/>
              <a:gd name="connsiteY4" fmla="*/ 188489 h 808794"/>
              <a:gd name="connsiteX0" fmla="*/ 0 w 2158140"/>
              <a:gd name="connsiteY0" fmla="*/ 0 h 620305"/>
              <a:gd name="connsiteX1" fmla="*/ 2158140 w 2158140"/>
              <a:gd name="connsiteY1" fmla="*/ 100486 h 620305"/>
              <a:gd name="connsiteX2" fmla="*/ 1836934 w 2158140"/>
              <a:gd name="connsiteY2" fmla="*/ 500498 h 620305"/>
              <a:gd name="connsiteX3" fmla="*/ 586471 w 2158140"/>
              <a:gd name="connsiteY3" fmla="*/ 620305 h 620305"/>
              <a:gd name="connsiteX4" fmla="*/ 0 w 2158140"/>
              <a:gd name="connsiteY4" fmla="*/ 0 h 620305"/>
              <a:gd name="connsiteX0" fmla="*/ 0 w 2158140"/>
              <a:gd name="connsiteY0" fmla="*/ 94331 h 714636"/>
              <a:gd name="connsiteX1" fmla="*/ 2158140 w 2158140"/>
              <a:gd name="connsiteY1" fmla="*/ 194817 h 714636"/>
              <a:gd name="connsiteX2" fmla="*/ 1836934 w 2158140"/>
              <a:gd name="connsiteY2" fmla="*/ 594829 h 714636"/>
              <a:gd name="connsiteX3" fmla="*/ 586471 w 2158140"/>
              <a:gd name="connsiteY3" fmla="*/ 714636 h 714636"/>
              <a:gd name="connsiteX4" fmla="*/ 0 w 2158140"/>
              <a:gd name="connsiteY4" fmla="*/ 94331 h 7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140" h="714636">
                <a:moveTo>
                  <a:pt x="0" y="94331"/>
                </a:moveTo>
                <a:cubicBezTo>
                  <a:pt x="719380" y="127826"/>
                  <a:pt x="1028752" y="-196076"/>
                  <a:pt x="2158140" y="194817"/>
                </a:cubicBezTo>
                <a:lnTo>
                  <a:pt x="1836934" y="594829"/>
                </a:lnTo>
                <a:cubicBezTo>
                  <a:pt x="1133598" y="513522"/>
                  <a:pt x="1021123" y="636522"/>
                  <a:pt x="586471" y="714636"/>
                </a:cubicBezTo>
                <a:lnTo>
                  <a:pt x="0" y="94331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lvl="0" algn="ctr"/>
            <a:r>
              <a:rPr lang="en-GB" b="1" dirty="0"/>
              <a:t>First Aid and safety equipment 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8CFC8992-2346-4AFD-AA48-E4EF46C8D37F}"/>
              </a:ext>
            </a:extLst>
          </p:cNvPr>
          <p:cNvSpPr/>
          <p:nvPr/>
        </p:nvSpPr>
        <p:spPr>
          <a:xfrm rot="2345622">
            <a:off x="6378018" y="4075805"/>
            <a:ext cx="2158140" cy="369332"/>
          </a:xfrm>
          <a:custGeom>
            <a:avLst/>
            <a:gdLst>
              <a:gd name="connsiteX0" fmla="*/ 0 w 1571584"/>
              <a:gd name="connsiteY0" fmla="*/ 0 h 923330"/>
              <a:gd name="connsiteX1" fmla="*/ 1571584 w 1571584"/>
              <a:gd name="connsiteY1" fmla="*/ 0 h 923330"/>
              <a:gd name="connsiteX2" fmla="*/ 1571584 w 1571584"/>
              <a:gd name="connsiteY2" fmla="*/ 923330 h 923330"/>
              <a:gd name="connsiteX3" fmla="*/ 0 w 1571584"/>
              <a:gd name="connsiteY3" fmla="*/ 923330 h 923330"/>
              <a:gd name="connsiteX4" fmla="*/ 0 w 1571584"/>
              <a:gd name="connsiteY4" fmla="*/ 0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2104563 w 2104563"/>
              <a:gd name="connsiteY2" fmla="*/ 923330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923330"/>
              <a:gd name="connsiteX1" fmla="*/ 2104563 w 2104563"/>
              <a:gd name="connsiteY1" fmla="*/ 0 h 923330"/>
              <a:gd name="connsiteX2" fmla="*/ 1836934 w 2104563"/>
              <a:gd name="connsiteY2" fmla="*/ 688987 h 923330"/>
              <a:gd name="connsiteX3" fmla="*/ 532979 w 2104563"/>
              <a:gd name="connsiteY3" fmla="*/ 923330 h 923330"/>
              <a:gd name="connsiteX4" fmla="*/ 0 w 2104563"/>
              <a:gd name="connsiteY4" fmla="*/ 188489 h 923330"/>
              <a:gd name="connsiteX0" fmla="*/ 0 w 2104563"/>
              <a:gd name="connsiteY0" fmla="*/ 188489 h 808794"/>
              <a:gd name="connsiteX1" fmla="*/ 2104563 w 2104563"/>
              <a:gd name="connsiteY1" fmla="*/ 0 h 808794"/>
              <a:gd name="connsiteX2" fmla="*/ 1836934 w 2104563"/>
              <a:gd name="connsiteY2" fmla="*/ 688987 h 808794"/>
              <a:gd name="connsiteX3" fmla="*/ 586471 w 2104563"/>
              <a:gd name="connsiteY3" fmla="*/ 808794 h 808794"/>
              <a:gd name="connsiteX4" fmla="*/ 0 w 2104563"/>
              <a:gd name="connsiteY4" fmla="*/ 188489 h 808794"/>
              <a:gd name="connsiteX0" fmla="*/ 0 w 2158140"/>
              <a:gd name="connsiteY0" fmla="*/ 0 h 620305"/>
              <a:gd name="connsiteX1" fmla="*/ 2158140 w 2158140"/>
              <a:gd name="connsiteY1" fmla="*/ 100486 h 620305"/>
              <a:gd name="connsiteX2" fmla="*/ 1836934 w 2158140"/>
              <a:gd name="connsiteY2" fmla="*/ 500498 h 620305"/>
              <a:gd name="connsiteX3" fmla="*/ 586471 w 2158140"/>
              <a:gd name="connsiteY3" fmla="*/ 620305 h 620305"/>
              <a:gd name="connsiteX4" fmla="*/ 0 w 2158140"/>
              <a:gd name="connsiteY4" fmla="*/ 0 h 620305"/>
              <a:gd name="connsiteX0" fmla="*/ 0 w 2158140"/>
              <a:gd name="connsiteY0" fmla="*/ 94331 h 714636"/>
              <a:gd name="connsiteX1" fmla="*/ 2158140 w 2158140"/>
              <a:gd name="connsiteY1" fmla="*/ 194817 h 714636"/>
              <a:gd name="connsiteX2" fmla="*/ 1836934 w 2158140"/>
              <a:gd name="connsiteY2" fmla="*/ 594829 h 714636"/>
              <a:gd name="connsiteX3" fmla="*/ 586471 w 2158140"/>
              <a:gd name="connsiteY3" fmla="*/ 714636 h 714636"/>
              <a:gd name="connsiteX4" fmla="*/ 0 w 2158140"/>
              <a:gd name="connsiteY4" fmla="*/ 94331 h 71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8140" h="714636">
                <a:moveTo>
                  <a:pt x="0" y="94331"/>
                </a:moveTo>
                <a:cubicBezTo>
                  <a:pt x="719380" y="127826"/>
                  <a:pt x="1028752" y="-196076"/>
                  <a:pt x="2158140" y="194817"/>
                </a:cubicBezTo>
                <a:lnTo>
                  <a:pt x="1836934" y="594829"/>
                </a:lnTo>
                <a:cubicBezTo>
                  <a:pt x="1133598" y="513522"/>
                  <a:pt x="1021123" y="636522"/>
                  <a:pt x="586471" y="714636"/>
                </a:cubicBezTo>
                <a:lnTo>
                  <a:pt x="0" y="94331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lvl="0" algn="ctr"/>
            <a:r>
              <a:rPr lang="en-GB" b="1" dirty="0"/>
              <a:t>Large Equipment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E4D58C-A9BE-4480-B0C2-4EEB5C9880F2}"/>
              </a:ext>
            </a:extLst>
          </p:cNvPr>
          <p:cNvSpPr/>
          <p:nvPr/>
        </p:nvSpPr>
        <p:spPr>
          <a:xfrm rot="2184164">
            <a:off x="4296655" y="5248200"/>
            <a:ext cx="2196469" cy="923330"/>
          </a:xfrm>
          <a:custGeom>
            <a:avLst/>
            <a:gdLst>
              <a:gd name="connsiteX0" fmla="*/ 0 w 2012090"/>
              <a:gd name="connsiteY0" fmla="*/ 0 h 923330"/>
              <a:gd name="connsiteX1" fmla="*/ 2012090 w 2012090"/>
              <a:gd name="connsiteY1" fmla="*/ 0 h 923330"/>
              <a:gd name="connsiteX2" fmla="*/ 2012090 w 2012090"/>
              <a:gd name="connsiteY2" fmla="*/ 923330 h 923330"/>
              <a:gd name="connsiteX3" fmla="*/ 0 w 2012090"/>
              <a:gd name="connsiteY3" fmla="*/ 923330 h 923330"/>
              <a:gd name="connsiteX4" fmla="*/ 0 w 2012090"/>
              <a:gd name="connsiteY4" fmla="*/ 0 h 923330"/>
              <a:gd name="connsiteX0" fmla="*/ 288903 w 2012090"/>
              <a:gd name="connsiteY0" fmla="*/ 251746 h 923330"/>
              <a:gd name="connsiteX1" fmla="*/ 2012090 w 2012090"/>
              <a:gd name="connsiteY1" fmla="*/ 0 h 923330"/>
              <a:gd name="connsiteX2" fmla="*/ 2012090 w 2012090"/>
              <a:gd name="connsiteY2" fmla="*/ 923330 h 923330"/>
              <a:gd name="connsiteX3" fmla="*/ 0 w 2012090"/>
              <a:gd name="connsiteY3" fmla="*/ 923330 h 923330"/>
              <a:gd name="connsiteX4" fmla="*/ 288903 w 2012090"/>
              <a:gd name="connsiteY4" fmla="*/ 251746 h 923330"/>
              <a:gd name="connsiteX0" fmla="*/ 288903 w 2012090"/>
              <a:gd name="connsiteY0" fmla="*/ 251746 h 923330"/>
              <a:gd name="connsiteX1" fmla="*/ 2012090 w 2012090"/>
              <a:gd name="connsiteY1" fmla="*/ 0 h 923330"/>
              <a:gd name="connsiteX2" fmla="*/ 2012090 w 2012090"/>
              <a:gd name="connsiteY2" fmla="*/ 923330 h 923330"/>
              <a:gd name="connsiteX3" fmla="*/ 0 w 2012090"/>
              <a:gd name="connsiteY3" fmla="*/ 923330 h 923330"/>
              <a:gd name="connsiteX4" fmla="*/ 288903 w 2012090"/>
              <a:gd name="connsiteY4" fmla="*/ 251746 h 923330"/>
              <a:gd name="connsiteX0" fmla="*/ 288903 w 2012090"/>
              <a:gd name="connsiteY0" fmla="*/ 91415 h 762999"/>
              <a:gd name="connsiteX1" fmla="*/ 1794644 w 2012090"/>
              <a:gd name="connsiteY1" fmla="*/ 0 h 762999"/>
              <a:gd name="connsiteX2" fmla="*/ 2012090 w 2012090"/>
              <a:gd name="connsiteY2" fmla="*/ 762999 h 762999"/>
              <a:gd name="connsiteX3" fmla="*/ 0 w 2012090"/>
              <a:gd name="connsiteY3" fmla="*/ 762999 h 762999"/>
              <a:gd name="connsiteX4" fmla="*/ 288903 w 2012090"/>
              <a:gd name="connsiteY4" fmla="*/ 91415 h 762999"/>
              <a:gd name="connsiteX0" fmla="*/ 288903 w 2012090"/>
              <a:gd name="connsiteY0" fmla="*/ 91415 h 762999"/>
              <a:gd name="connsiteX1" fmla="*/ 1794644 w 2012090"/>
              <a:gd name="connsiteY1" fmla="*/ 0 h 762999"/>
              <a:gd name="connsiteX2" fmla="*/ 2012090 w 2012090"/>
              <a:gd name="connsiteY2" fmla="*/ 762999 h 762999"/>
              <a:gd name="connsiteX3" fmla="*/ 0 w 2012090"/>
              <a:gd name="connsiteY3" fmla="*/ 762999 h 762999"/>
              <a:gd name="connsiteX4" fmla="*/ 288903 w 2012090"/>
              <a:gd name="connsiteY4" fmla="*/ 91415 h 762999"/>
              <a:gd name="connsiteX0" fmla="*/ 288903 w 2026267"/>
              <a:gd name="connsiteY0" fmla="*/ 91415 h 762999"/>
              <a:gd name="connsiteX1" fmla="*/ 1794644 w 2026267"/>
              <a:gd name="connsiteY1" fmla="*/ 0 h 762999"/>
              <a:gd name="connsiteX2" fmla="*/ 2012090 w 2026267"/>
              <a:gd name="connsiteY2" fmla="*/ 762999 h 762999"/>
              <a:gd name="connsiteX3" fmla="*/ 0 w 2026267"/>
              <a:gd name="connsiteY3" fmla="*/ 762999 h 762999"/>
              <a:gd name="connsiteX4" fmla="*/ 288903 w 2026267"/>
              <a:gd name="connsiteY4" fmla="*/ 91415 h 762999"/>
              <a:gd name="connsiteX0" fmla="*/ 288903 w 1940073"/>
              <a:gd name="connsiteY0" fmla="*/ 91415 h 762999"/>
              <a:gd name="connsiteX1" fmla="*/ 1794644 w 1940073"/>
              <a:gd name="connsiteY1" fmla="*/ 0 h 762999"/>
              <a:gd name="connsiteX2" fmla="*/ 1709160 w 1940073"/>
              <a:gd name="connsiteY2" fmla="*/ 702338 h 762999"/>
              <a:gd name="connsiteX3" fmla="*/ 0 w 1940073"/>
              <a:gd name="connsiteY3" fmla="*/ 762999 h 762999"/>
              <a:gd name="connsiteX4" fmla="*/ 288903 w 1940073"/>
              <a:gd name="connsiteY4" fmla="*/ 91415 h 762999"/>
              <a:gd name="connsiteX0" fmla="*/ 288903 w 2073985"/>
              <a:gd name="connsiteY0" fmla="*/ 91415 h 762999"/>
              <a:gd name="connsiteX1" fmla="*/ 1794644 w 2073985"/>
              <a:gd name="connsiteY1" fmla="*/ 0 h 762999"/>
              <a:gd name="connsiteX2" fmla="*/ 1709160 w 2073985"/>
              <a:gd name="connsiteY2" fmla="*/ 702338 h 762999"/>
              <a:gd name="connsiteX3" fmla="*/ 0 w 2073985"/>
              <a:gd name="connsiteY3" fmla="*/ 762999 h 762999"/>
              <a:gd name="connsiteX4" fmla="*/ 288903 w 2073985"/>
              <a:gd name="connsiteY4" fmla="*/ 91415 h 762999"/>
              <a:gd name="connsiteX0" fmla="*/ 288903 w 2073985"/>
              <a:gd name="connsiteY0" fmla="*/ 91415 h 820753"/>
              <a:gd name="connsiteX1" fmla="*/ 1794644 w 2073985"/>
              <a:gd name="connsiteY1" fmla="*/ 0 h 820753"/>
              <a:gd name="connsiteX2" fmla="*/ 1709160 w 2073985"/>
              <a:gd name="connsiteY2" fmla="*/ 702338 h 820753"/>
              <a:gd name="connsiteX3" fmla="*/ 0 w 2073985"/>
              <a:gd name="connsiteY3" fmla="*/ 762999 h 820753"/>
              <a:gd name="connsiteX4" fmla="*/ 288903 w 2073985"/>
              <a:gd name="connsiteY4" fmla="*/ 91415 h 820753"/>
              <a:gd name="connsiteX0" fmla="*/ 411387 w 2196469"/>
              <a:gd name="connsiteY0" fmla="*/ 91415 h 769843"/>
              <a:gd name="connsiteX1" fmla="*/ 1917128 w 2196469"/>
              <a:gd name="connsiteY1" fmla="*/ 0 h 769843"/>
              <a:gd name="connsiteX2" fmla="*/ 1831644 w 2196469"/>
              <a:gd name="connsiteY2" fmla="*/ 702338 h 769843"/>
              <a:gd name="connsiteX3" fmla="*/ 0 w 2196469"/>
              <a:gd name="connsiteY3" fmla="*/ 491828 h 769843"/>
              <a:gd name="connsiteX4" fmla="*/ 411387 w 2196469"/>
              <a:gd name="connsiteY4" fmla="*/ 91415 h 769843"/>
              <a:gd name="connsiteX0" fmla="*/ 411387 w 2196469"/>
              <a:gd name="connsiteY0" fmla="*/ 91415 h 847141"/>
              <a:gd name="connsiteX1" fmla="*/ 1917128 w 2196469"/>
              <a:gd name="connsiteY1" fmla="*/ 0 h 847141"/>
              <a:gd name="connsiteX2" fmla="*/ 1831644 w 2196469"/>
              <a:gd name="connsiteY2" fmla="*/ 702338 h 847141"/>
              <a:gd name="connsiteX3" fmla="*/ 0 w 2196469"/>
              <a:gd name="connsiteY3" fmla="*/ 491828 h 847141"/>
              <a:gd name="connsiteX4" fmla="*/ 411387 w 2196469"/>
              <a:gd name="connsiteY4" fmla="*/ 91415 h 847141"/>
              <a:gd name="connsiteX0" fmla="*/ 573412 w 2196469"/>
              <a:gd name="connsiteY0" fmla="*/ 101049 h 847141"/>
              <a:gd name="connsiteX1" fmla="*/ 1917128 w 2196469"/>
              <a:gd name="connsiteY1" fmla="*/ 0 h 847141"/>
              <a:gd name="connsiteX2" fmla="*/ 1831644 w 2196469"/>
              <a:gd name="connsiteY2" fmla="*/ 702338 h 847141"/>
              <a:gd name="connsiteX3" fmla="*/ 0 w 2196469"/>
              <a:gd name="connsiteY3" fmla="*/ 491828 h 847141"/>
              <a:gd name="connsiteX4" fmla="*/ 573412 w 2196469"/>
              <a:gd name="connsiteY4" fmla="*/ 101049 h 847141"/>
              <a:gd name="connsiteX0" fmla="*/ 653499 w 2196469"/>
              <a:gd name="connsiteY0" fmla="*/ 0 h 882602"/>
              <a:gd name="connsiteX1" fmla="*/ 1917128 w 2196469"/>
              <a:gd name="connsiteY1" fmla="*/ 35461 h 882602"/>
              <a:gd name="connsiteX2" fmla="*/ 1831644 w 2196469"/>
              <a:gd name="connsiteY2" fmla="*/ 737799 h 882602"/>
              <a:gd name="connsiteX3" fmla="*/ 0 w 2196469"/>
              <a:gd name="connsiteY3" fmla="*/ 527289 h 882602"/>
              <a:gd name="connsiteX4" fmla="*/ 653499 w 2196469"/>
              <a:gd name="connsiteY4" fmla="*/ 0 h 882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96469" h="882602">
                <a:moveTo>
                  <a:pt x="653499" y="0"/>
                </a:moveTo>
                <a:cubicBezTo>
                  <a:pt x="1400559" y="150258"/>
                  <a:pt x="1479244" y="199463"/>
                  <a:pt x="1917128" y="35461"/>
                </a:cubicBezTo>
                <a:cubicBezTo>
                  <a:pt x="2316359" y="487814"/>
                  <a:pt x="2287477" y="429583"/>
                  <a:pt x="1831644" y="737799"/>
                </a:cubicBezTo>
                <a:cubicBezTo>
                  <a:pt x="931787" y="975622"/>
                  <a:pt x="520545" y="930631"/>
                  <a:pt x="0" y="527289"/>
                </a:cubicBezTo>
                <a:lnTo>
                  <a:pt x="653499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 lvl="0" algn="ctr"/>
            <a:r>
              <a:rPr lang="en-GB" b="1" dirty="0"/>
              <a:t>Small hand-held utensils and equipment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46DABC9-B053-4498-850C-372F443AA2FC}"/>
              </a:ext>
            </a:extLst>
          </p:cNvPr>
          <p:cNvSpPr/>
          <p:nvPr/>
        </p:nvSpPr>
        <p:spPr>
          <a:xfrm rot="19745032">
            <a:off x="6250121" y="5384019"/>
            <a:ext cx="2378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b="1" dirty="0"/>
              <a:t>Mechanical equipment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3051B41-387F-4D10-A3E7-C78E50978CAD}"/>
              </a:ext>
            </a:extLst>
          </p:cNvPr>
          <p:cNvSpPr/>
          <p:nvPr/>
        </p:nvSpPr>
        <p:spPr>
          <a:xfrm>
            <a:off x="5664731" y="2585287"/>
            <a:ext cx="1537854" cy="7747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Names of equipment 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E7E2CE-C108-48A4-8A9F-B7BF97EDFCA7}"/>
              </a:ext>
            </a:extLst>
          </p:cNvPr>
          <p:cNvSpPr/>
          <p:nvPr/>
        </p:nvSpPr>
        <p:spPr>
          <a:xfrm>
            <a:off x="5664731" y="6444166"/>
            <a:ext cx="1537854" cy="77471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Names of equipment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D1E3483-8570-42A2-B103-9687F2C71C77}"/>
              </a:ext>
            </a:extLst>
          </p:cNvPr>
          <p:cNvGrpSpPr/>
          <p:nvPr/>
        </p:nvGrpSpPr>
        <p:grpSpPr>
          <a:xfrm>
            <a:off x="5606307" y="470055"/>
            <a:ext cx="1654703" cy="967618"/>
            <a:chOff x="5646294" y="507701"/>
            <a:chExt cx="1654703" cy="967618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EA0821C0-99F2-4CF3-8671-288043DE3D94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C9F752C-774B-4CDF-B779-3196208B7DBD}"/>
                </a:ext>
              </a:extLst>
            </p:cNvPr>
            <p:cNvSpPr/>
            <p:nvPr/>
          </p:nvSpPr>
          <p:spPr>
            <a:xfrm>
              <a:off x="5646294" y="512477"/>
              <a:ext cx="165470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E" b="1" dirty="0">
                  <a:solidFill>
                    <a:schemeClr val="bg1"/>
                  </a:solidFill>
                </a:rPr>
                <a:t>Care</a:t>
              </a:r>
            </a:p>
            <a:p>
              <a:pPr algn="ctr"/>
              <a:r>
                <a:rPr lang="en-IE" b="1" dirty="0">
                  <a:solidFill>
                    <a:schemeClr val="bg1"/>
                  </a:solidFill>
                </a:rPr>
                <a:t>Maintenance</a:t>
              </a:r>
              <a:r>
                <a:rPr lang="en-IE" sz="1600" b="1" dirty="0">
                  <a:solidFill>
                    <a:schemeClr val="bg1"/>
                  </a:solidFill>
                </a:rPr>
                <a:t> Cleaning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Oval 40">
            <a:extLst>
              <a:ext uri="{FF2B5EF4-FFF2-40B4-BE49-F238E27FC236}">
                <a16:creationId xmlns:a16="http://schemas.microsoft.com/office/drawing/2014/main" id="{7653C5FE-9DC6-4C60-9520-AD1E9E3B7560}"/>
              </a:ext>
            </a:extLst>
          </p:cNvPr>
          <p:cNvSpPr/>
          <p:nvPr/>
        </p:nvSpPr>
        <p:spPr>
          <a:xfrm>
            <a:off x="5688909" y="1502571"/>
            <a:ext cx="1489499" cy="9676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schemeClr val="bg1"/>
                </a:solidFill>
              </a:rPr>
              <a:t>USE</a:t>
            </a:r>
            <a:r>
              <a:rPr lang="en-I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1600" dirty="0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A422345-E033-4790-AA17-7E257AD7A0A0}"/>
              </a:ext>
            </a:extLst>
          </p:cNvPr>
          <p:cNvSpPr/>
          <p:nvPr/>
        </p:nvSpPr>
        <p:spPr>
          <a:xfrm>
            <a:off x="5688909" y="7290135"/>
            <a:ext cx="1489499" cy="9676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schemeClr val="bg1"/>
                </a:solidFill>
              </a:rPr>
              <a:t>USE</a:t>
            </a:r>
            <a:r>
              <a:rPr lang="en-I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1600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C1FF1EF-B04F-4F34-8801-2F047C41E62B}"/>
              </a:ext>
            </a:extLst>
          </p:cNvPr>
          <p:cNvGrpSpPr/>
          <p:nvPr/>
        </p:nvGrpSpPr>
        <p:grpSpPr>
          <a:xfrm>
            <a:off x="5606307" y="8334347"/>
            <a:ext cx="1654703" cy="982663"/>
            <a:chOff x="5646294" y="492656"/>
            <a:chExt cx="1654703" cy="982663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6344131F-48BD-4AD5-ABAE-A90A8F9B4948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5356D3E1-ABBD-4A85-9363-C6DBB6D2B56B}"/>
                </a:ext>
              </a:extLst>
            </p:cNvPr>
            <p:cNvSpPr/>
            <p:nvPr/>
          </p:nvSpPr>
          <p:spPr>
            <a:xfrm>
              <a:off x="5646294" y="492656"/>
              <a:ext cx="165470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E" b="1" dirty="0">
                  <a:solidFill>
                    <a:schemeClr val="bg1"/>
                  </a:solidFill>
                </a:rPr>
                <a:t>Care</a:t>
              </a:r>
            </a:p>
            <a:p>
              <a:pPr algn="ctr"/>
              <a:r>
                <a:rPr lang="en-IE" b="1" dirty="0">
                  <a:solidFill>
                    <a:schemeClr val="bg1"/>
                  </a:solidFill>
                </a:rPr>
                <a:t>Maintenance</a:t>
              </a:r>
              <a:r>
                <a:rPr lang="en-IE" sz="1600" b="1" dirty="0">
                  <a:solidFill>
                    <a:schemeClr val="bg1"/>
                  </a:solidFill>
                </a:rPr>
                <a:t> Cleaning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19E7D43A-7C08-4EF4-97F3-26796FDA81BD}"/>
              </a:ext>
            </a:extLst>
          </p:cNvPr>
          <p:cNvSpPr/>
          <p:nvPr/>
        </p:nvSpPr>
        <p:spPr>
          <a:xfrm>
            <a:off x="8514160" y="4492670"/>
            <a:ext cx="1105632" cy="908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Name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8224629-52A9-4054-8E9B-F201DA234C9E}"/>
              </a:ext>
            </a:extLst>
          </p:cNvPr>
          <p:cNvSpPr/>
          <p:nvPr/>
        </p:nvSpPr>
        <p:spPr>
          <a:xfrm>
            <a:off x="9635204" y="4492670"/>
            <a:ext cx="1489499" cy="9676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schemeClr val="bg1"/>
                </a:solidFill>
              </a:rPr>
              <a:t>USE</a:t>
            </a:r>
            <a:r>
              <a:rPr lang="en-I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1600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AF5CFF8-4877-4A34-B861-AC4654AA6782}"/>
              </a:ext>
            </a:extLst>
          </p:cNvPr>
          <p:cNvGrpSpPr/>
          <p:nvPr/>
        </p:nvGrpSpPr>
        <p:grpSpPr>
          <a:xfrm>
            <a:off x="10973568" y="4477625"/>
            <a:ext cx="1654703" cy="982663"/>
            <a:chOff x="5646294" y="492656"/>
            <a:chExt cx="1654703" cy="982663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6987E14-C9F4-4DAC-A943-AD8D03362C16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EDF49C2-C8B5-403A-BFAC-9F8464AEBCFD}"/>
                </a:ext>
              </a:extLst>
            </p:cNvPr>
            <p:cNvSpPr/>
            <p:nvPr/>
          </p:nvSpPr>
          <p:spPr>
            <a:xfrm>
              <a:off x="5646294" y="492656"/>
              <a:ext cx="165470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E" b="1" dirty="0">
                  <a:solidFill>
                    <a:schemeClr val="bg1"/>
                  </a:solidFill>
                </a:rPr>
                <a:t>Care</a:t>
              </a:r>
            </a:p>
            <a:p>
              <a:pPr algn="ctr"/>
              <a:r>
                <a:rPr lang="en-IE" b="1" dirty="0">
                  <a:solidFill>
                    <a:schemeClr val="bg1"/>
                  </a:solidFill>
                </a:rPr>
                <a:t>Maintenance</a:t>
              </a:r>
              <a:r>
                <a:rPr lang="en-IE" sz="1600" b="1" dirty="0">
                  <a:solidFill>
                    <a:schemeClr val="bg1"/>
                  </a:solidFill>
                </a:rPr>
                <a:t> Cleaning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Oval 54">
            <a:extLst>
              <a:ext uri="{FF2B5EF4-FFF2-40B4-BE49-F238E27FC236}">
                <a16:creationId xmlns:a16="http://schemas.microsoft.com/office/drawing/2014/main" id="{C3422099-9810-4DDC-93E1-455A9C00E987}"/>
              </a:ext>
            </a:extLst>
          </p:cNvPr>
          <p:cNvSpPr/>
          <p:nvPr/>
        </p:nvSpPr>
        <p:spPr>
          <a:xfrm>
            <a:off x="3284193" y="4428173"/>
            <a:ext cx="1105632" cy="90828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Name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AF69D71-25BC-414B-9E18-865EC337B49D}"/>
              </a:ext>
            </a:extLst>
          </p:cNvPr>
          <p:cNvSpPr/>
          <p:nvPr/>
        </p:nvSpPr>
        <p:spPr>
          <a:xfrm>
            <a:off x="1703538" y="4448677"/>
            <a:ext cx="1489499" cy="96761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b="1" dirty="0">
                <a:solidFill>
                  <a:schemeClr val="bg1"/>
                </a:solidFill>
              </a:rPr>
              <a:t>USE</a:t>
            </a:r>
            <a:r>
              <a:rPr lang="en-IE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GB" sz="1600" dirty="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E880392-3D37-4EE6-8014-23EF2CE0C72F}"/>
              </a:ext>
            </a:extLst>
          </p:cNvPr>
          <p:cNvGrpSpPr/>
          <p:nvPr/>
        </p:nvGrpSpPr>
        <p:grpSpPr>
          <a:xfrm>
            <a:off x="153338" y="4413128"/>
            <a:ext cx="1654703" cy="982663"/>
            <a:chOff x="5646294" y="492656"/>
            <a:chExt cx="1654703" cy="982663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FDE51B3E-52BF-4EA1-9F1D-6D6E79D6359E}"/>
                </a:ext>
              </a:extLst>
            </p:cNvPr>
            <p:cNvSpPr/>
            <p:nvPr/>
          </p:nvSpPr>
          <p:spPr>
            <a:xfrm>
              <a:off x="5726386" y="507701"/>
              <a:ext cx="1494521" cy="96761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6D5C8B4-E344-4852-8449-F0205B2B2708}"/>
                </a:ext>
              </a:extLst>
            </p:cNvPr>
            <p:cNvSpPr/>
            <p:nvPr/>
          </p:nvSpPr>
          <p:spPr>
            <a:xfrm>
              <a:off x="5646294" y="492656"/>
              <a:ext cx="165470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IE" b="1" dirty="0">
                  <a:solidFill>
                    <a:schemeClr val="bg1"/>
                  </a:solidFill>
                </a:rPr>
                <a:t>Care</a:t>
              </a:r>
            </a:p>
            <a:p>
              <a:pPr algn="ctr"/>
              <a:r>
                <a:rPr lang="en-IE" b="1" dirty="0">
                  <a:solidFill>
                    <a:schemeClr val="bg1"/>
                  </a:solidFill>
                </a:rPr>
                <a:t>Maintenance</a:t>
              </a:r>
              <a:r>
                <a:rPr lang="en-IE" sz="1600" b="1" dirty="0">
                  <a:solidFill>
                    <a:schemeClr val="bg1"/>
                  </a:solidFill>
                </a:rPr>
                <a:t> Cleaning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9225CD2B-1C7F-4BC2-A20D-7EFEAB771106}"/>
              </a:ext>
            </a:extLst>
          </p:cNvPr>
          <p:cNvSpPr/>
          <p:nvPr/>
        </p:nvSpPr>
        <p:spPr>
          <a:xfrm>
            <a:off x="363042" y="774206"/>
            <a:ext cx="18024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  <a:latin typeface="Abadi" panose="020B0604020202020204" pitchFamily="34" charset="0"/>
              </a:rPr>
              <a:t>Task – complete the radar. Give at least 5 examples of each.</a:t>
            </a:r>
            <a:endParaRPr lang="en-GB" dirty="0">
              <a:latin typeface="Abadi" panose="020B06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464A252-B7FE-4E2F-BB57-8E6B93B37AE4}"/>
              </a:ext>
            </a:extLst>
          </p:cNvPr>
          <p:cNvSpPr/>
          <p:nvPr/>
        </p:nvSpPr>
        <p:spPr>
          <a:xfrm rot="2413769">
            <a:off x="-5740" y="7716394"/>
            <a:ext cx="3126440" cy="1021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Why should special care be taken with electrical equipment when using, cleaning and maintaining?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06010F1-B8F8-47C7-8248-71E4F872041C}"/>
              </a:ext>
            </a:extLst>
          </p:cNvPr>
          <p:cNvSpPr/>
          <p:nvPr/>
        </p:nvSpPr>
        <p:spPr>
          <a:xfrm rot="19565492">
            <a:off x="9369906" y="7875310"/>
            <a:ext cx="3942868" cy="1280794"/>
          </a:xfrm>
          <a:custGeom>
            <a:avLst/>
            <a:gdLst>
              <a:gd name="connsiteX0" fmla="*/ 0 w 3942868"/>
              <a:gd name="connsiteY0" fmla="*/ 0 h 1180451"/>
              <a:gd name="connsiteX1" fmla="*/ 3942868 w 3942868"/>
              <a:gd name="connsiteY1" fmla="*/ 0 h 1180451"/>
              <a:gd name="connsiteX2" fmla="*/ 3942868 w 3942868"/>
              <a:gd name="connsiteY2" fmla="*/ 1180451 h 1180451"/>
              <a:gd name="connsiteX3" fmla="*/ 0 w 3942868"/>
              <a:gd name="connsiteY3" fmla="*/ 1180451 h 1180451"/>
              <a:gd name="connsiteX4" fmla="*/ 0 w 3942868"/>
              <a:gd name="connsiteY4" fmla="*/ 0 h 1180451"/>
              <a:gd name="connsiteX0" fmla="*/ 0 w 3942868"/>
              <a:gd name="connsiteY0" fmla="*/ 0 h 1280794"/>
              <a:gd name="connsiteX1" fmla="*/ 3942868 w 3942868"/>
              <a:gd name="connsiteY1" fmla="*/ 0 h 1280794"/>
              <a:gd name="connsiteX2" fmla="*/ 3049084 w 3942868"/>
              <a:gd name="connsiteY2" fmla="*/ 1280794 h 1280794"/>
              <a:gd name="connsiteX3" fmla="*/ 0 w 3942868"/>
              <a:gd name="connsiteY3" fmla="*/ 1180451 h 1280794"/>
              <a:gd name="connsiteX4" fmla="*/ 0 w 3942868"/>
              <a:gd name="connsiteY4" fmla="*/ 0 h 1280794"/>
              <a:gd name="connsiteX0" fmla="*/ 0 w 3942868"/>
              <a:gd name="connsiteY0" fmla="*/ 0 h 1280794"/>
              <a:gd name="connsiteX1" fmla="*/ 3942868 w 3942868"/>
              <a:gd name="connsiteY1" fmla="*/ 0 h 1280794"/>
              <a:gd name="connsiteX2" fmla="*/ 3049084 w 3942868"/>
              <a:gd name="connsiteY2" fmla="*/ 1280794 h 1280794"/>
              <a:gd name="connsiteX3" fmla="*/ 601148 w 3942868"/>
              <a:gd name="connsiteY3" fmla="*/ 733160 h 1280794"/>
              <a:gd name="connsiteX4" fmla="*/ 0 w 3942868"/>
              <a:gd name="connsiteY4" fmla="*/ 0 h 1280794"/>
              <a:gd name="connsiteX0" fmla="*/ 0 w 3942868"/>
              <a:gd name="connsiteY0" fmla="*/ 0 h 1280794"/>
              <a:gd name="connsiteX1" fmla="*/ 3942868 w 3942868"/>
              <a:gd name="connsiteY1" fmla="*/ 0 h 1280794"/>
              <a:gd name="connsiteX2" fmla="*/ 3049084 w 3942868"/>
              <a:gd name="connsiteY2" fmla="*/ 1280794 h 1280794"/>
              <a:gd name="connsiteX3" fmla="*/ 601148 w 3942868"/>
              <a:gd name="connsiteY3" fmla="*/ 733160 h 1280794"/>
              <a:gd name="connsiteX4" fmla="*/ 0 w 3942868"/>
              <a:gd name="connsiteY4" fmla="*/ 0 h 128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2868" h="1280794">
                <a:moveTo>
                  <a:pt x="0" y="0"/>
                </a:moveTo>
                <a:lnTo>
                  <a:pt x="3942868" y="0"/>
                </a:lnTo>
                <a:lnTo>
                  <a:pt x="3049084" y="1280794"/>
                </a:lnTo>
                <a:cubicBezTo>
                  <a:pt x="2233105" y="1098249"/>
                  <a:pt x="2037464" y="1482930"/>
                  <a:pt x="601148" y="7331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" name="Picture 63" descr="A picture containing clock&#10;&#10;Description automatically generated">
            <a:extLst>
              <a:ext uri="{FF2B5EF4-FFF2-40B4-BE49-F238E27FC236}">
                <a16:creationId xmlns:a16="http://schemas.microsoft.com/office/drawing/2014/main" id="{E30459EA-81A1-4363-861A-D25F85C4ED9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46769" y1="63846" x2="46769" y2="63846"/>
                        <a14:foregroundMark x1="56462" y1="61231" x2="56462" y2="61231"/>
                        <a14:foregroundMark x1="33154" y1="65615" x2="33154" y2="65615"/>
                        <a14:foregroundMark x1="65385" y1="68615" x2="65385" y2="68615"/>
                        <a14:foregroundMark x1="69923" y1="63231" x2="69923" y2="63231"/>
                        <a14:foregroundMark x1="53231" y1="54769" x2="53231" y2="54769"/>
                        <a14:foregroundMark x1="53923" y1="48462" x2="53923" y2="48462"/>
                        <a14:foregroundMark x1="46077" y1="47615" x2="46077" y2="476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296" y="750440"/>
            <a:ext cx="2166399" cy="216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3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AC2.1</a:t>
            </a:r>
            <a:r>
              <a:rPr lang="en-GB" sz="1260" b="1" u="sng" dirty="0"/>
              <a:t> </a:t>
            </a:r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kitchen.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60" b="1" u="sng" dirty="0"/>
          </a:p>
        </p:txBody>
      </p:sp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7" name="Title 1">
            <a:extLst>
              <a:ext uri="{FF2B5EF4-FFF2-40B4-BE49-F238E27FC236}">
                <a16:creationId xmlns:a16="http://schemas.microsoft.com/office/drawing/2014/main" id="{805BA477-4B43-40F6-91F7-AF16EEAF789E}"/>
              </a:ext>
            </a:extLst>
          </p:cNvPr>
          <p:cNvSpPr txBox="1">
            <a:spLocks/>
          </p:cNvSpPr>
          <p:nvPr/>
        </p:nvSpPr>
        <p:spPr>
          <a:xfrm>
            <a:off x="2135253" y="7091365"/>
            <a:ext cx="2251039" cy="1646329"/>
          </a:xfrm>
          <a:prstGeom prst="rect">
            <a:avLst/>
          </a:prstGeom>
        </p:spPr>
        <p:txBody>
          <a:bodyPr vert="horz" lIns="96012" tIns="48006" rIns="96012" bIns="48006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>
                <a:solidFill>
                  <a:schemeClr val="accent2"/>
                </a:solidFill>
              </a:rPr>
              <a:t>Identify different garments on the chef and explain the importance of each one</a:t>
            </a:r>
            <a:r>
              <a:rPr lang="en-GB" sz="1260" dirty="0">
                <a:solidFill>
                  <a:schemeClr val="accent2"/>
                </a:solidFill>
              </a:rPr>
              <a:t>.  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FB9EDD-4A07-409A-9313-05900265825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6575"/>
          <a:stretch/>
        </p:blipFill>
        <p:spPr>
          <a:xfrm>
            <a:off x="2055538" y="1746887"/>
            <a:ext cx="2410470" cy="6011662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3EECF754-2CEE-41BC-9FC8-C8980C834A87}"/>
              </a:ext>
            </a:extLst>
          </p:cNvPr>
          <p:cNvSpPr txBox="1">
            <a:spLocks/>
          </p:cNvSpPr>
          <p:nvPr/>
        </p:nvSpPr>
        <p:spPr>
          <a:xfrm>
            <a:off x="2578653" y="-254702"/>
            <a:ext cx="3497827" cy="1646329"/>
          </a:xfrm>
          <a:prstGeom prst="rect">
            <a:avLst/>
          </a:prstGeom>
        </p:spPr>
        <p:txBody>
          <a:bodyPr vert="horz" lIns="96012" tIns="48006" rIns="96012" bIns="48006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60" dirty="0"/>
              <a:t>Why do chefs wear a uniform?</a:t>
            </a:r>
          </a:p>
          <a:p>
            <a:r>
              <a:rPr lang="en-GB" sz="1260" dirty="0"/>
              <a:t>. 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416248-D01F-4507-B623-FB0B43F6EDE1}"/>
              </a:ext>
            </a:extLst>
          </p:cNvPr>
          <p:cNvSpPr txBox="1"/>
          <p:nvPr/>
        </p:nvSpPr>
        <p:spPr>
          <a:xfrm rot="19928360">
            <a:off x="214530" y="227856"/>
            <a:ext cx="4284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Hygiene 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843CDD-809C-4357-A755-968C7797934F}"/>
              </a:ext>
            </a:extLst>
          </p:cNvPr>
          <p:cNvSpPr/>
          <p:nvPr/>
        </p:nvSpPr>
        <p:spPr>
          <a:xfrm>
            <a:off x="6148021" y="1030031"/>
            <a:ext cx="64065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You have become a head chef of a new restaurant. Create a poster to explain to your staff the rules and standards on how to wear their kitchen uniform.  Make sure you link to how this could effect business.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0D6F23-B023-4D78-8171-B2E2D6C96CA8}"/>
              </a:ext>
            </a:extLst>
          </p:cNvPr>
          <p:cNvSpPr txBox="1"/>
          <p:nvPr/>
        </p:nvSpPr>
        <p:spPr>
          <a:xfrm rot="19454391">
            <a:off x="10648550" y="7685576"/>
            <a:ext cx="4284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Safety  </a:t>
            </a:r>
          </a:p>
        </p:txBody>
      </p: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855D2FE9-FE45-445B-B2DD-F7A391A90BC9}"/>
              </a:ext>
            </a:extLst>
          </p:cNvPr>
          <p:cNvSpPr/>
          <p:nvPr/>
        </p:nvSpPr>
        <p:spPr>
          <a:xfrm>
            <a:off x="6148021" y="1989522"/>
            <a:ext cx="5953636" cy="6879655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bg1"/>
          </a:solidFill>
          <a:ln w="57150"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7F58937-5183-441F-95E6-D46E353EAD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993" y="-6837"/>
            <a:ext cx="3497827" cy="1098795"/>
          </a:xfrm>
          <a:prstGeom prst="rect">
            <a:avLst/>
          </a:prstGeom>
        </p:spPr>
      </p:pic>
      <p:pic>
        <p:nvPicPr>
          <p:cNvPr id="31" name="Picture 30" descr="A picture containing clock&#10;&#10;Description automatically generated">
            <a:extLst>
              <a:ext uri="{FF2B5EF4-FFF2-40B4-BE49-F238E27FC236}">
                <a16:creationId xmlns:a16="http://schemas.microsoft.com/office/drawing/2014/main" id="{03843827-A3F2-42D1-931F-3E9C62F20C8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46769" y1="63846" x2="46769" y2="63846"/>
                        <a14:foregroundMark x1="56462" y1="61231" x2="56462" y2="61231"/>
                        <a14:foregroundMark x1="33154" y1="65615" x2="33154" y2="65615"/>
                        <a14:foregroundMark x1="65385" y1="68615" x2="65385" y2="68615"/>
                        <a14:foregroundMark x1="69923" y1="63231" x2="69923" y2="63231"/>
                        <a14:foregroundMark x1="53231" y1="54769" x2="53231" y2="54769"/>
                        <a14:foregroundMark x1="53923" y1="48462" x2="53923" y2="48462"/>
                        <a14:foregroundMark x1="46077" y1="47615" x2="46077" y2="476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919" y="6671209"/>
            <a:ext cx="2166399" cy="216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2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AC2.1</a:t>
            </a:r>
            <a:r>
              <a:rPr lang="en-GB" sz="1260" b="1" u="sng" dirty="0"/>
              <a:t> </a:t>
            </a:r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front of house.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605129" y="2030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4DAA1D4-0D1B-42FB-8F62-0EAF5144FF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2998099"/>
              </p:ext>
            </p:extLst>
          </p:nvPr>
        </p:nvGraphicFramePr>
        <p:xfrm>
          <a:off x="-303585" y="418465"/>
          <a:ext cx="15472533" cy="906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3EA3A998-DC7E-44CD-A8C6-D47959740617}"/>
              </a:ext>
            </a:extLst>
          </p:cNvPr>
          <p:cNvSpPr/>
          <p:nvPr/>
        </p:nvSpPr>
        <p:spPr>
          <a:xfrm>
            <a:off x="384023" y="4666425"/>
            <a:ext cx="27857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srgbClr val="000000"/>
                </a:solidFill>
                <a:latin typeface="Century Gothic" panose="020B0502020202020204" pitchFamily="34" charset="0"/>
              </a:rPr>
              <a:t>What are the reasons for using a front of house workflow system?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pic>
        <p:nvPicPr>
          <p:cNvPr id="8" name="Picture 7" descr="A picture containing aircraft, balloon, boat&#10;&#10;Description automatically generated">
            <a:extLst>
              <a:ext uri="{FF2B5EF4-FFF2-40B4-BE49-F238E27FC236}">
                <a16:creationId xmlns:a16="http://schemas.microsoft.com/office/drawing/2014/main" id="{FE8D97BC-A40E-497E-9C24-70B0F03FB31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89" t="4924" r="13279" b="12458"/>
          <a:stretch/>
        </p:blipFill>
        <p:spPr>
          <a:xfrm>
            <a:off x="611071" y="1524377"/>
            <a:ext cx="2211598" cy="249844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B15A057-BB3A-4D3B-A7AA-61D4DFACFF1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6997" b="89796" l="9790" r="89860">
                        <a14:foregroundMark x1="56643" y1="48688" x2="56643" y2="48688"/>
                        <a14:foregroundMark x1="32168" y1="6997" x2="32168" y2="6997"/>
                        <a14:foregroundMark x1="32867" y1="7289" x2="32867" y2="7289"/>
                        <a14:foregroundMark x1="18182" y1="19242" x2="18182" y2="20408"/>
                        <a14:foregroundMark x1="18182" y1="20700" x2="18182" y2="20700"/>
                        <a14:foregroundMark x1="18881" y1="23615" x2="18881" y2="23615"/>
                        <a14:foregroundMark x1="19231" y1="17493" x2="19930" y2="23907"/>
                        <a14:foregroundMark x1="30639" y1="42195" x2="29371" y2="41983"/>
                        <a14:foregroundMark x1="27972" y1="50437" x2="27972" y2="50437"/>
                        <a14:foregroundMark x1="34965" y1="51020" x2="34965" y2="51020"/>
                        <a14:foregroundMark x1="41608" y1="51312" x2="41608" y2="51312"/>
                        <a14:foregroundMark x1="42308" y1="48105" x2="42308" y2="48105"/>
                        <a14:foregroundMark x1="43357" y1="51895" x2="24126" y2="53061"/>
                        <a14:foregroundMark x1="24126" y1="53061" x2="34965" y2="65015"/>
                        <a14:foregroundMark x1="34965" y1="65015" x2="33916" y2="61516"/>
                        <a14:foregroundMark x1="29725" y1="27463" x2="29371" y2="26239"/>
                        <a14:foregroundMark x1="31484" y1="33538" x2="31427" y2="33341"/>
                        <a14:foregroundMark x1="32917" y1="38488" x2="32042" y2="35465"/>
                        <a14:backgroundMark x1="37762" y1="29738" x2="30420" y2="32362"/>
                        <a14:backgroundMark x1="31818" y1="20991" x2="34965" y2="17201"/>
                        <a14:backgroundMark x1="31469" y1="33528" x2="30420" y2="34402"/>
                        <a14:backgroundMark x1="34965" y1="41983" x2="32867" y2="43440"/>
                        <a14:backgroundMark x1="32867" y1="42274" x2="30420" y2="41108"/>
                        <a14:backgroundMark x1="30769" y1="41983" x2="34266" y2="408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8178" y="8891887"/>
            <a:ext cx="723697" cy="86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6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AC2.1</a:t>
            </a:r>
            <a:r>
              <a:rPr lang="en-GB" sz="1260" b="1" u="sng" dirty="0"/>
              <a:t> </a:t>
            </a:r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kitchen.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60" b="1" u="sng" dirty="0"/>
          </a:p>
        </p:txBody>
      </p:sp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CE79683B-3FB0-4CD4-8782-586720C1E0AA}"/>
              </a:ext>
            </a:extLst>
          </p:cNvPr>
          <p:cNvGrpSpPr/>
          <p:nvPr/>
        </p:nvGrpSpPr>
        <p:grpSpPr>
          <a:xfrm>
            <a:off x="779264" y="372659"/>
            <a:ext cx="4921687" cy="8519228"/>
            <a:chOff x="7460673" y="609296"/>
            <a:chExt cx="4969563" cy="827540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2BD2C64-10AF-444F-B3CD-4BE100456C03}"/>
                </a:ext>
              </a:extLst>
            </p:cNvPr>
            <p:cNvSpPr/>
            <p:nvPr/>
          </p:nvSpPr>
          <p:spPr>
            <a:xfrm>
              <a:off x="7613874" y="2524903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43C2D3C-8D5E-4A2A-B521-CF78369DEC87}"/>
                </a:ext>
              </a:extLst>
            </p:cNvPr>
            <p:cNvSpPr/>
            <p:nvPr/>
          </p:nvSpPr>
          <p:spPr>
            <a:xfrm>
              <a:off x="7613874" y="4010191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0229525-B249-4A9A-A1A2-A4C30826D8EF}"/>
                </a:ext>
              </a:extLst>
            </p:cNvPr>
            <p:cNvSpPr/>
            <p:nvPr/>
          </p:nvSpPr>
          <p:spPr>
            <a:xfrm>
              <a:off x="9096537" y="2524903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A3032A0-FF4B-4843-BD92-87959D756EA2}"/>
                </a:ext>
              </a:extLst>
            </p:cNvPr>
            <p:cNvSpPr/>
            <p:nvPr/>
          </p:nvSpPr>
          <p:spPr>
            <a:xfrm>
              <a:off x="7613874" y="5483398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91BE2B1-8AFD-48D7-9A09-24B31A94923E}"/>
                </a:ext>
              </a:extLst>
            </p:cNvPr>
            <p:cNvSpPr/>
            <p:nvPr/>
          </p:nvSpPr>
          <p:spPr>
            <a:xfrm>
              <a:off x="7613874" y="6983179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D889C6A-0132-4230-9DFB-289F81792B0B}"/>
                </a:ext>
              </a:extLst>
            </p:cNvPr>
            <p:cNvSpPr/>
            <p:nvPr/>
          </p:nvSpPr>
          <p:spPr>
            <a:xfrm>
              <a:off x="9096537" y="4010191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F63558B-79CA-4AB1-B2B0-A7B51D0D78D8}"/>
                </a:ext>
              </a:extLst>
            </p:cNvPr>
            <p:cNvSpPr/>
            <p:nvPr/>
          </p:nvSpPr>
          <p:spPr>
            <a:xfrm>
              <a:off x="9096537" y="5483398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2659F8D-A0D9-475C-8CA4-7A14CE34F1E6}"/>
                </a:ext>
              </a:extLst>
            </p:cNvPr>
            <p:cNvSpPr/>
            <p:nvPr/>
          </p:nvSpPr>
          <p:spPr>
            <a:xfrm>
              <a:off x="9096537" y="6983179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BE8D8A9-FFAE-4F49-93E9-78E8F71FEDBF}"/>
                </a:ext>
              </a:extLst>
            </p:cNvPr>
            <p:cNvSpPr/>
            <p:nvPr/>
          </p:nvSpPr>
          <p:spPr>
            <a:xfrm>
              <a:off x="10579200" y="2550552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8C4FFB1-A194-427D-BCBB-CE4B97C0683D}"/>
                </a:ext>
              </a:extLst>
            </p:cNvPr>
            <p:cNvSpPr/>
            <p:nvPr/>
          </p:nvSpPr>
          <p:spPr>
            <a:xfrm>
              <a:off x="10579200" y="4035840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3654559-0DC4-4E4F-BCC5-E069C41BE575}"/>
                </a:ext>
              </a:extLst>
            </p:cNvPr>
            <p:cNvSpPr/>
            <p:nvPr/>
          </p:nvSpPr>
          <p:spPr>
            <a:xfrm>
              <a:off x="10579200" y="5509047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1F90272-CF22-411E-A397-EB0CF54006CE}"/>
                </a:ext>
              </a:extLst>
            </p:cNvPr>
            <p:cNvSpPr/>
            <p:nvPr/>
          </p:nvSpPr>
          <p:spPr>
            <a:xfrm>
              <a:off x="10579200" y="7008828"/>
              <a:ext cx="1262483" cy="1262483"/>
            </a:xfrm>
            <a:prstGeom prst="ellipse">
              <a:avLst/>
            </a:prstGeom>
            <a:solidFill>
              <a:schemeClr val="bg1"/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08A6570-07EE-4721-8AE1-28A12119B5FF}"/>
                </a:ext>
              </a:extLst>
            </p:cNvPr>
            <p:cNvSpPr/>
            <p:nvPr/>
          </p:nvSpPr>
          <p:spPr>
            <a:xfrm>
              <a:off x="7460673" y="1700874"/>
              <a:ext cx="1415672" cy="5212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/>
                <a:t>START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4A3DF9E-1223-4255-A0BF-89B62F885D1D}"/>
                </a:ext>
              </a:extLst>
            </p:cNvPr>
            <p:cNvSpPr/>
            <p:nvPr/>
          </p:nvSpPr>
          <p:spPr>
            <a:xfrm>
              <a:off x="10513891" y="8363481"/>
              <a:ext cx="1415672" cy="5212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/>
                <a:t>FINISH</a:t>
              </a:r>
              <a:endParaRPr lang="en-GB" sz="32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82AA823-A1C5-4B37-B9A3-E0040736BE72}"/>
                </a:ext>
              </a:extLst>
            </p:cNvPr>
            <p:cNvSpPr txBox="1"/>
            <p:nvPr/>
          </p:nvSpPr>
          <p:spPr>
            <a:xfrm>
              <a:off x="9096537" y="609296"/>
              <a:ext cx="3333699" cy="152473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b="1" dirty="0"/>
                <a:t>Complete the empty plan below to show what the workflow for coffee shop that serves afternoon teas (cakes/hot drinks/Sandwiches) FRONT OF HOUSE ONLY</a:t>
              </a: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352FF25C-E3F2-4DD5-B3E9-F4A4A676C76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997" b="89796" l="9790" r="89860">
                        <a14:foregroundMark x1="56643" y1="48688" x2="56643" y2="48688"/>
                        <a14:foregroundMark x1="32168" y1="6997" x2="32168" y2="6997"/>
                        <a14:foregroundMark x1="32867" y1="7289" x2="32867" y2="7289"/>
                        <a14:foregroundMark x1="18182" y1="19242" x2="18182" y2="20408"/>
                        <a14:foregroundMark x1="18182" y1="20700" x2="18182" y2="20700"/>
                        <a14:foregroundMark x1="18881" y1="23615" x2="18881" y2="23615"/>
                        <a14:foregroundMark x1="19231" y1="17493" x2="19930" y2="23907"/>
                        <a14:foregroundMark x1="30639" y1="42195" x2="29371" y2="41983"/>
                        <a14:foregroundMark x1="27972" y1="50437" x2="27972" y2="50437"/>
                        <a14:foregroundMark x1="34965" y1="51020" x2="34965" y2="51020"/>
                        <a14:foregroundMark x1="41608" y1="51312" x2="41608" y2="51312"/>
                        <a14:foregroundMark x1="42308" y1="48105" x2="42308" y2="48105"/>
                        <a14:foregroundMark x1="43357" y1="51895" x2="24126" y2="53061"/>
                        <a14:foregroundMark x1="24126" y1="53061" x2="34965" y2="65015"/>
                        <a14:foregroundMark x1="34965" y1="65015" x2="33916" y2="61516"/>
                        <a14:foregroundMark x1="29725" y1="27463" x2="29371" y2="26239"/>
                        <a14:foregroundMark x1="31484" y1="33538" x2="31427" y2="33341"/>
                        <a14:foregroundMark x1="32917" y1="38488" x2="32042" y2="35465"/>
                        <a14:backgroundMark x1="37762" y1="29738" x2="30420" y2="32362"/>
                        <a14:backgroundMark x1="31818" y1="20991" x2="34965" y2="17201"/>
                        <a14:backgroundMark x1="31469" y1="33528" x2="30420" y2="34402"/>
                        <a14:backgroundMark x1="34965" y1="41983" x2="32867" y2="43440"/>
                        <a14:backgroundMark x1="32867" y1="42274" x2="30420" y2="41108"/>
                        <a14:backgroundMark x1="30769" y1="41983" x2="34266" y2="408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8178" y="8891887"/>
            <a:ext cx="723697" cy="86793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320A3AAB-9037-463C-BA97-3D0F4E87EE50}"/>
              </a:ext>
            </a:extLst>
          </p:cNvPr>
          <p:cNvSpPr/>
          <p:nvPr/>
        </p:nvSpPr>
        <p:spPr>
          <a:xfrm>
            <a:off x="5948274" y="372659"/>
            <a:ext cx="3859860" cy="22205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a staff uniform important 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uniform waiter diagram">
            <a:hlinkClick r:id="rId6"/>
            <a:extLst>
              <a:ext uri="{FF2B5EF4-FFF2-40B4-BE49-F238E27FC236}">
                <a16:creationId xmlns:a16="http://schemas.microsoft.com/office/drawing/2014/main" id="{0EE8C403-8DEC-4FAC-B529-9370842B21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8" t="11470" r="30290" b="15438"/>
          <a:stretch/>
        </p:blipFill>
        <p:spPr bwMode="auto">
          <a:xfrm>
            <a:off x="8239196" y="3711039"/>
            <a:ext cx="1666821" cy="37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D3623BC-95B9-457A-BA37-75CEF7575357}"/>
              </a:ext>
            </a:extLst>
          </p:cNvPr>
          <p:cNvSpPr/>
          <p:nvPr/>
        </p:nvSpPr>
        <p:spPr>
          <a:xfrm rot="20541191">
            <a:off x="9579150" y="7251787"/>
            <a:ext cx="3166925" cy="564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000" dirty="0"/>
              <a:t>Reputation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4314DB-0ABD-4A44-8006-6F345D9E70CC}"/>
              </a:ext>
            </a:extLst>
          </p:cNvPr>
          <p:cNvSpPr/>
          <p:nvPr/>
        </p:nvSpPr>
        <p:spPr>
          <a:xfrm rot="1151100">
            <a:off x="6368509" y="7408078"/>
            <a:ext cx="1447769" cy="564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000" dirty="0"/>
              <a:t>Hygiene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0E2601-1FE0-488D-8140-D9C132F71DD6}"/>
              </a:ext>
            </a:extLst>
          </p:cNvPr>
          <p:cNvSpPr/>
          <p:nvPr/>
        </p:nvSpPr>
        <p:spPr>
          <a:xfrm rot="20438157">
            <a:off x="6472230" y="2760476"/>
            <a:ext cx="1748184" cy="564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000" dirty="0"/>
              <a:t>Branding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75D43A5-2CB5-47EC-A78F-21DB79067873}"/>
              </a:ext>
            </a:extLst>
          </p:cNvPr>
          <p:cNvSpPr/>
          <p:nvPr/>
        </p:nvSpPr>
        <p:spPr>
          <a:xfrm rot="900000">
            <a:off x="9446996" y="2726282"/>
            <a:ext cx="2286179" cy="564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000" dirty="0"/>
              <a:t>Safety (staff)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747709-28AD-42B8-85EE-C036A6A6994D}"/>
              </a:ext>
            </a:extLst>
          </p:cNvPr>
          <p:cNvSpPr/>
          <p:nvPr/>
        </p:nvSpPr>
        <p:spPr>
          <a:xfrm rot="20137508">
            <a:off x="10257870" y="4644251"/>
            <a:ext cx="1836170" cy="1058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000" dirty="0"/>
              <a:t>Customer service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742F7B74-DA48-4D34-8F0F-5AE75B89E678}"/>
              </a:ext>
            </a:extLst>
          </p:cNvPr>
          <p:cNvSpPr txBox="1">
            <a:spLocks/>
          </p:cNvSpPr>
          <p:nvPr/>
        </p:nvSpPr>
        <p:spPr>
          <a:xfrm>
            <a:off x="9885309" y="1111256"/>
            <a:ext cx="2583067" cy="1046047"/>
          </a:xfrm>
          <a:prstGeom prst="rect">
            <a:avLst/>
          </a:prstGeom>
        </p:spPr>
        <p:txBody>
          <a:bodyPr vert="horz" lIns="96012" tIns="48006" rIns="96012" bIns="48006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chemeClr val="accent2"/>
                </a:solidFill>
              </a:rPr>
              <a:t>Explain how the following headings relating to uniform. 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41AD2F0-EE56-4F2D-B317-8C3B5C5762DA}"/>
              </a:ext>
            </a:extLst>
          </p:cNvPr>
          <p:cNvSpPr/>
          <p:nvPr/>
        </p:nvSpPr>
        <p:spPr>
          <a:xfrm rot="900000">
            <a:off x="5880342" y="4839846"/>
            <a:ext cx="2286179" cy="1058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000" dirty="0"/>
              <a:t>Safety (customer)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7ACC7D0-977D-40FB-A66F-F9A5B678983A}"/>
              </a:ext>
            </a:extLst>
          </p:cNvPr>
          <p:cNvCxnSpPr/>
          <p:nvPr/>
        </p:nvCxnSpPr>
        <p:spPr>
          <a:xfrm>
            <a:off x="5782329" y="1053360"/>
            <a:ext cx="0" cy="7570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E323775C-C0F6-4F40-B5E8-3B29460E8B53}"/>
              </a:ext>
            </a:extLst>
          </p:cNvPr>
          <p:cNvSpPr txBox="1"/>
          <p:nvPr/>
        </p:nvSpPr>
        <p:spPr>
          <a:xfrm>
            <a:off x="111840" y="126881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AC2.1</a:t>
            </a:r>
            <a:r>
              <a:rPr lang="en-GB" sz="1260" b="1" u="sng" dirty="0"/>
              <a:t> </a:t>
            </a:r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front of house.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3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AC2.1</a:t>
            </a:r>
            <a:r>
              <a:rPr lang="en-GB" sz="1260" b="1" u="sng" dirty="0"/>
              <a:t> </a:t>
            </a:r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front of house.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60" b="1" u="sng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AF11644-6BBE-4783-9EC4-6C8D475C8B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56" b="2769"/>
          <a:stretch/>
        </p:blipFill>
        <p:spPr bwMode="auto">
          <a:xfrm>
            <a:off x="5302761" y="2355327"/>
            <a:ext cx="5583948" cy="647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4CBF448-368B-408E-98C5-7E4567D7683F}"/>
              </a:ext>
            </a:extLst>
          </p:cNvPr>
          <p:cNvSpPr/>
          <p:nvPr/>
        </p:nvSpPr>
        <p:spPr>
          <a:xfrm>
            <a:off x="2433713" y="383813"/>
            <a:ext cx="7853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accent2"/>
                </a:solidFill>
                <a:latin typeface="Abadi" panose="020B0604020202020204" pitchFamily="34" charset="0"/>
              </a:rPr>
              <a:t>Factors determining restaurant layout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ACF78A-43AA-459F-A5A3-8ABA5D2F55E6}"/>
              </a:ext>
            </a:extLst>
          </p:cNvPr>
          <p:cNvSpPr/>
          <p:nvPr/>
        </p:nvSpPr>
        <p:spPr>
          <a:xfrm>
            <a:off x="3302389" y="1053360"/>
            <a:ext cx="89381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accent2"/>
                </a:solidFill>
                <a:latin typeface="Abadi" panose="020B0604020202020204" pitchFamily="34" charset="0"/>
              </a:rPr>
              <a:t>Task – Explain and annotate how the restaurant has been planned. Give advantages and disadvantages. Give recommendations to improve the layout</a:t>
            </a:r>
            <a:endParaRPr lang="en-GB" sz="2400" dirty="0">
              <a:latin typeface="Abadi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A5592D-A141-44FE-8B9C-62FCCA657E0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997" b="89796" l="9790" r="89860">
                        <a14:foregroundMark x1="56643" y1="48688" x2="56643" y2="48688"/>
                        <a14:foregroundMark x1="32168" y1="6997" x2="32168" y2="6997"/>
                        <a14:foregroundMark x1="32867" y1="7289" x2="32867" y2="7289"/>
                        <a14:foregroundMark x1="18182" y1="19242" x2="18182" y2="20408"/>
                        <a14:foregroundMark x1="18182" y1="20700" x2="18182" y2="20700"/>
                        <a14:foregroundMark x1="18881" y1="23615" x2="18881" y2="23615"/>
                        <a14:foregroundMark x1="19231" y1="17493" x2="19930" y2="23907"/>
                        <a14:foregroundMark x1="30639" y1="42195" x2="29371" y2="41983"/>
                        <a14:foregroundMark x1="27972" y1="50437" x2="27972" y2="50437"/>
                        <a14:foregroundMark x1="34965" y1="51020" x2="34965" y2="51020"/>
                        <a14:foregroundMark x1="41608" y1="51312" x2="41608" y2="51312"/>
                        <a14:foregroundMark x1="42308" y1="48105" x2="42308" y2="48105"/>
                        <a14:foregroundMark x1="43357" y1="51895" x2="24126" y2="53061"/>
                        <a14:foregroundMark x1="24126" y1="53061" x2="34965" y2="65015"/>
                        <a14:foregroundMark x1="34965" y1="65015" x2="33916" y2="61516"/>
                        <a14:foregroundMark x1="29725" y1="27463" x2="29371" y2="26239"/>
                        <a14:foregroundMark x1="31484" y1="33538" x2="31427" y2="33341"/>
                        <a14:foregroundMark x1="32917" y1="38488" x2="32042" y2="35465"/>
                        <a14:backgroundMark x1="37762" y1="29738" x2="30420" y2="32362"/>
                        <a14:backgroundMark x1="31818" y1="20991" x2="34965" y2="17201"/>
                        <a14:backgroundMark x1="31469" y1="33528" x2="30420" y2="34402"/>
                        <a14:backgroundMark x1="34965" y1="41983" x2="32867" y2="43440"/>
                        <a14:backgroundMark x1="32867" y1="42274" x2="30420" y2="41108"/>
                        <a14:backgroundMark x1="30769" y1="41983" x2="34266" y2="408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8178" y="8891887"/>
            <a:ext cx="723697" cy="86793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F334EEC-88C5-4949-867C-9CFAA3469FEC}"/>
              </a:ext>
            </a:extLst>
          </p:cNvPr>
          <p:cNvSpPr/>
          <p:nvPr/>
        </p:nvSpPr>
        <p:spPr>
          <a:xfrm>
            <a:off x="561105" y="1261243"/>
            <a:ext cx="2702296" cy="31377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						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F5B4FF-E0AA-4A2D-9CD3-ED324C836048}"/>
              </a:ext>
            </a:extLst>
          </p:cNvPr>
          <p:cNvSpPr/>
          <p:nvPr/>
        </p:nvSpPr>
        <p:spPr>
          <a:xfrm>
            <a:off x="691262" y="1335564"/>
            <a:ext cx="25721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Would you change the layout for a fast food restaurant?	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017CFA-40AE-434A-8863-CD8F3745A56A}"/>
              </a:ext>
            </a:extLst>
          </p:cNvPr>
          <p:cNvSpPr/>
          <p:nvPr/>
        </p:nvSpPr>
        <p:spPr>
          <a:xfrm>
            <a:off x="561105" y="4606887"/>
            <a:ext cx="2702296" cy="37330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A36B06-3DF8-4F68-B229-2CCAEB349B13}"/>
              </a:ext>
            </a:extLst>
          </p:cNvPr>
          <p:cNvSpPr/>
          <p:nvPr/>
        </p:nvSpPr>
        <p:spPr>
          <a:xfrm>
            <a:off x="571565" y="4668171"/>
            <a:ext cx="26918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Explain how the layout of a restaurant can enhance the customer experience?</a:t>
            </a:r>
          </a:p>
        </p:txBody>
      </p:sp>
    </p:spTree>
    <p:extLst>
      <p:ext uri="{BB962C8B-B14F-4D97-AF65-F5344CB8AC3E}">
        <p14:creationId xmlns:p14="http://schemas.microsoft.com/office/powerpoint/2010/main" val="2429457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98E105-ADF9-46A8-92B7-26AA7748DCB2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9325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60" b="1" u="sng" dirty="0" err="1"/>
              <a:t>AC2.1</a:t>
            </a:r>
            <a:r>
              <a:rPr lang="en-GB" sz="1260" b="1" u="sng" dirty="0"/>
              <a:t> </a:t>
            </a:r>
          </a:p>
          <a:p>
            <a:r>
              <a:rPr lang="en-GB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front of house.</a:t>
            </a:r>
            <a:endParaRPr lang="en-GB" sz="14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  <a:p>
            <a:endParaRPr lang="en-GB" sz="1260" b="1" u="sng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pic>
        <p:nvPicPr>
          <p:cNvPr id="165" name="Picture 164" descr="A close up of a sign&#10;&#10;Description automatically generated">
            <a:extLst>
              <a:ext uri="{FF2B5EF4-FFF2-40B4-BE49-F238E27FC236}">
                <a16:creationId xmlns:a16="http://schemas.microsoft.com/office/drawing/2014/main" id="{AE1802BC-9B15-4FA0-A327-580ED1121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CA5592D-A141-44FE-8B9C-62FCCA657E0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997" b="89796" l="9790" r="89860">
                        <a14:foregroundMark x1="56643" y1="48688" x2="56643" y2="48688"/>
                        <a14:foregroundMark x1="32168" y1="6997" x2="32168" y2="6997"/>
                        <a14:foregroundMark x1="32867" y1="7289" x2="32867" y2="7289"/>
                        <a14:foregroundMark x1="18182" y1="19242" x2="18182" y2="20408"/>
                        <a14:foregroundMark x1="18182" y1="20700" x2="18182" y2="20700"/>
                        <a14:foregroundMark x1="18881" y1="23615" x2="18881" y2="23615"/>
                        <a14:foregroundMark x1="19231" y1="17493" x2="19930" y2="23907"/>
                        <a14:foregroundMark x1="30639" y1="42195" x2="29371" y2="41983"/>
                        <a14:foregroundMark x1="27972" y1="50437" x2="27972" y2="50437"/>
                        <a14:foregroundMark x1="34965" y1="51020" x2="34965" y2="51020"/>
                        <a14:foregroundMark x1="41608" y1="51312" x2="41608" y2="51312"/>
                        <a14:foregroundMark x1="42308" y1="48105" x2="42308" y2="48105"/>
                        <a14:foregroundMark x1="43357" y1="51895" x2="24126" y2="53061"/>
                        <a14:foregroundMark x1="24126" y1="53061" x2="34965" y2="65015"/>
                        <a14:foregroundMark x1="34965" y1="65015" x2="33916" y2="61516"/>
                        <a14:foregroundMark x1="29725" y1="27463" x2="29371" y2="26239"/>
                        <a14:foregroundMark x1="31484" y1="33538" x2="31427" y2="33341"/>
                        <a14:foregroundMark x1="32917" y1="38488" x2="32042" y2="35465"/>
                        <a14:backgroundMark x1="37762" y1="29738" x2="30420" y2="32362"/>
                        <a14:backgroundMark x1="31818" y1="20991" x2="34965" y2="17201"/>
                        <a14:backgroundMark x1="31469" y1="33528" x2="30420" y2="34402"/>
                        <a14:backgroundMark x1="34965" y1="41983" x2="32867" y2="43440"/>
                        <a14:backgroundMark x1="32867" y1="42274" x2="30420" y2="41108"/>
                        <a14:backgroundMark x1="30769" y1="41983" x2="34266" y2="408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8178" y="8891887"/>
            <a:ext cx="723697" cy="867930"/>
          </a:xfrm>
          <a:prstGeom prst="rect">
            <a:avLst/>
          </a:prstGeom>
        </p:spPr>
      </p:pic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B109726-2B28-46C1-A6F9-FD01E0B7F2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430077"/>
              </p:ext>
            </p:extLst>
          </p:nvPr>
        </p:nvGraphicFramePr>
        <p:xfrm>
          <a:off x="304800" y="2641653"/>
          <a:ext cx="12192000" cy="6018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EB6C16C1-985C-4D27-B929-7BFB699737A5}"/>
              </a:ext>
            </a:extLst>
          </p:cNvPr>
          <p:cNvSpPr/>
          <p:nvPr/>
        </p:nvSpPr>
        <p:spPr>
          <a:xfrm>
            <a:off x="525339" y="2177270"/>
            <a:ext cx="1406910" cy="4399006"/>
          </a:xfrm>
          <a:prstGeom prst="wedgeRectCallou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24287881-6C68-451F-8F82-C9C5C10C4550}"/>
              </a:ext>
            </a:extLst>
          </p:cNvPr>
          <p:cNvSpPr/>
          <p:nvPr/>
        </p:nvSpPr>
        <p:spPr>
          <a:xfrm>
            <a:off x="1973591" y="900675"/>
            <a:ext cx="1406910" cy="4058072"/>
          </a:xfrm>
          <a:prstGeom prst="wedgeRectCallou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D4043098-8944-4D39-961B-31F8D9218503}"/>
              </a:ext>
            </a:extLst>
          </p:cNvPr>
          <p:cNvSpPr/>
          <p:nvPr/>
        </p:nvSpPr>
        <p:spPr>
          <a:xfrm>
            <a:off x="9359880" y="1067057"/>
            <a:ext cx="1406910" cy="4058072"/>
          </a:xfrm>
          <a:prstGeom prst="wedgeRectCallou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DDF08856-943C-49EB-A2BA-205971405353}"/>
              </a:ext>
            </a:extLst>
          </p:cNvPr>
          <p:cNvSpPr/>
          <p:nvPr/>
        </p:nvSpPr>
        <p:spPr>
          <a:xfrm>
            <a:off x="10944445" y="2177270"/>
            <a:ext cx="1406910" cy="4399006"/>
          </a:xfrm>
          <a:prstGeom prst="wedgeRectCallou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29C9815C-3700-4243-9391-EFF4A3C8D629}"/>
              </a:ext>
            </a:extLst>
          </p:cNvPr>
          <p:cNvSpPr/>
          <p:nvPr/>
        </p:nvSpPr>
        <p:spPr>
          <a:xfrm>
            <a:off x="5690246" y="242323"/>
            <a:ext cx="1406910" cy="3143428"/>
          </a:xfrm>
          <a:prstGeom prst="wedgeRectCallou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F04B264A-AFC3-4FF1-B67E-69A2239DBA09}"/>
              </a:ext>
            </a:extLst>
          </p:cNvPr>
          <p:cNvSpPr/>
          <p:nvPr/>
        </p:nvSpPr>
        <p:spPr>
          <a:xfrm>
            <a:off x="7650795" y="411783"/>
            <a:ext cx="1406910" cy="3143428"/>
          </a:xfrm>
          <a:prstGeom prst="wedgeRectCallou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id="{EAA6A4D6-D002-47E3-9CFF-9657433E8BF2}"/>
              </a:ext>
            </a:extLst>
          </p:cNvPr>
          <p:cNvSpPr/>
          <p:nvPr/>
        </p:nvSpPr>
        <p:spPr>
          <a:xfrm>
            <a:off x="3725067" y="411783"/>
            <a:ext cx="1406910" cy="3143428"/>
          </a:xfrm>
          <a:prstGeom prst="wedgeRectCallou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BA8753-18FD-4662-A23A-709F6560832D}"/>
              </a:ext>
            </a:extLst>
          </p:cNvPr>
          <p:cNvSpPr/>
          <p:nvPr/>
        </p:nvSpPr>
        <p:spPr>
          <a:xfrm>
            <a:off x="2356538" y="7754549"/>
            <a:ext cx="27754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meant  by food service equipment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773DA4-EF8C-4BDE-A7F6-A48654B682A0}"/>
              </a:ext>
            </a:extLst>
          </p:cNvPr>
          <p:cNvSpPr/>
          <p:nvPr/>
        </p:nvSpPr>
        <p:spPr>
          <a:xfrm>
            <a:off x="7843656" y="7824555"/>
            <a:ext cx="27754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What does EPOS stand for?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21FF24-A2BB-406B-B137-3B3641D57EA0}"/>
              </a:ext>
            </a:extLst>
          </p:cNvPr>
          <p:cNvSpPr/>
          <p:nvPr/>
        </p:nvSpPr>
        <p:spPr>
          <a:xfrm>
            <a:off x="1771280" y="8268209"/>
            <a:ext cx="2932566" cy="811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9F3CCDC-2E5D-44BB-B2B7-E009A8E1C991}"/>
              </a:ext>
            </a:extLst>
          </p:cNvPr>
          <p:cNvSpPr/>
          <p:nvPr/>
        </p:nvSpPr>
        <p:spPr>
          <a:xfrm>
            <a:off x="7669625" y="8125505"/>
            <a:ext cx="4139530" cy="995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07FA30-6A3A-431C-9E7B-99C3369689B6}"/>
              </a:ext>
            </a:extLst>
          </p:cNvPr>
          <p:cNvSpPr/>
          <p:nvPr/>
        </p:nvSpPr>
        <p:spPr>
          <a:xfrm>
            <a:off x="5026097" y="8966523"/>
            <a:ext cx="2932566" cy="811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3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Arrow 1040">
            <a:extLst>
              <a:ext uri="{FF2B5EF4-FFF2-40B4-BE49-F238E27FC236}">
                <a16:creationId xmlns:a16="http://schemas.microsoft.com/office/drawing/2014/main" id="{7E9D25E0-F998-4914-89B7-A24E0B2E4EA1}"/>
              </a:ext>
            </a:extLst>
          </p:cNvPr>
          <p:cNvSpPr/>
          <p:nvPr/>
        </p:nvSpPr>
        <p:spPr>
          <a:xfrm>
            <a:off x="6020752" y="13895070"/>
            <a:ext cx="2486978" cy="633413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60" dirty="0">
                <a:latin typeface="Arial" panose="020B0604020202020204" pitchFamily="34" charset="0"/>
                <a:ea typeface="Times New Roman" panose="02020603050405020304" pitchFamily="18" charset="0"/>
              </a:rPr>
              <a:t>Where are you now?</a:t>
            </a:r>
            <a:endParaRPr lang="en-GB" sz="12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74A0C6E-E37C-4C10-A5B5-AC0264FDAD06}"/>
              </a:ext>
            </a:extLst>
          </p:cNvPr>
          <p:cNvSpPr/>
          <p:nvPr/>
        </p:nvSpPr>
        <p:spPr>
          <a:xfrm>
            <a:off x="9568117" y="281154"/>
            <a:ext cx="263718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Revision</a:t>
            </a:r>
          </a:p>
          <a:p>
            <a:pPr algn="ctr"/>
            <a:r>
              <a:rPr lang="en-GB" sz="2520" dirty="0">
                <a:solidFill>
                  <a:schemeClr val="tx1">
                    <a:lumMod val="75000"/>
                    <a:lumOff val="25000"/>
                  </a:schemeClr>
                </a:solidFill>
                <a:latin typeface="Stencil" panose="040409050D0802020404" pitchFamily="82" charset="0"/>
                <a:ea typeface="Kozuka Gothic Pro H" panose="020B0800000000000000" pitchFamily="34" charset="-128"/>
              </a:rPr>
              <a:t> Question mat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8C8B2A19-EA5A-474A-8596-11F2C97EE419}"/>
              </a:ext>
            </a:extLst>
          </p:cNvPr>
          <p:cNvSpPr/>
          <p:nvPr/>
        </p:nvSpPr>
        <p:spPr>
          <a:xfrm>
            <a:off x="222115" y="120797"/>
            <a:ext cx="12467645" cy="9277349"/>
          </a:xfrm>
          <a:prstGeom prst="round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8FD211-723F-4663-9868-DE61EE41E774}"/>
              </a:ext>
            </a:extLst>
          </p:cNvPr>
          <p:cNvSpPr txBox="1"/>
          <p:nvPr/>
        </p:nvSpPr>
        <p:spPr>
          <a:xfrm>
            <a:off x="144940" y="120797"/>
            <a:ext cx="2211598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sz="1200" b="1" u="sng" dirty="0" err="1"/>
              <a:t>AC2.1</a:t>
            </a:r>
            <a:r>
              <a:rPr lang="en-GB" sz="1200" b="1" u="sng" dirty="0"/>
              <a:t> </a:t>
            </a:r>
          </a:p>
          <a:p>
            <a:r>
              <a:rPr lang="en-GB" sz="1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Describe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 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</a:p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kitchen.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Kozuka Gothic Pro H" panose="020B0800000000000000" pitchFamily="34" charset="-128"/>
            </a:endParaRPr>
          </a:p>
        </p:txBody>
      </p:sp>
      <p:pic>
        <p:nvPicPr>
          <p:cNvPr id="93" name="Picture 92" descr="A close up of a sign&#10;&#10;Description automatically generated">
            <a:extLst>
              <a:ext uri="{FF2B5EF4-FFF2-40B4-BE49-F238E27FC236}">
                <a16:creationId xmlns:a16="http://schemas.microsoft.com/office/drawing/2014/main" id="{96E3B934-56FB-443C-9976-8197F07380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2239" l="4000" r="93500">
                        <a14:foregroundMark x1="43500" y1="21791" x2="43500" y2="21791"/>
                        <a14:foregroundMark x1="47750" y1="27164" x2="47750" y2="27164"/>
                        <a14:foregroundMark x1="42250" y1="27463" x2="42250" y2="27463"/>
                        <a14:foregroundMark x1="42000" y1="27463" x2="42000" y2="27463"/>
                        <a14:foregroundMark x1="38000" y1="30746" x2="38000" y2="30746"/>
                        <a14:foregroundMark x1="37250" y1="31343" x2="31750" y2="34627"/>
                        <a14:foregroundMark x1="21750" y1="36119" x2="62250" y2="43582"/>
                        <a14:foregroundMark x1="62250" y1="43582" x2="70500" y2="48955"/>
                        <a14:foregroundMark x1="70500" y1="48955" x2="64250" y2="59104"/>
                        <a14:foregroundMark x1="64250" y1="59104" x2="54750" y2="58507"/>
                        <a14:foregroundMark x1="54750" y1="58507" x2="46250" y2="52836"/>
                        <a14:foregroundMark x1="46250" y1="52836" x2="43000" y2="40597"/>
                        <a14:foregroundMark x1="43000" y1="40597" x2="62750" y2="43881"/>
                        <a14:foregroundMark x1="62750" y1="43881" x2="71750" y2="57910"/>
                        <a14:foregroundMark x1="71750" y1="57910" x2="64000" y2="65672"/>
                        <a14:foregroundMark x1="64000" y1="65672" x2="43750" y2="63284"/>
                        <a14:foregroundMark x1="43750" y1="63284" x2="28500" y2="54030"/>
                        <a14:foregroundMark x1="28500" y1="54030" x2="30000" y2="46269"/>
                        <a14:foregroundMark x1="36500" y1="59104" x2="22000" y2="66866"/>
                        <a14:foregroundMark x1="22000" y1="66866" x2="18500" y2="56418"/>
                        <a14:foregroundMark x1="18500" y1="56418" x2="27000" y2="44776"/>
                        <a14:foregroundMark x1="27000" y1="44776" x2="35250" y2="40896"/>
                        <a14:foregroundMark x1="35250" y1="40896" x2="40500" y2="49552"/>
                        <a14:foregroundMark x1="40500" y1="49552" x2="34500" y2="62388"/>
                        <a14:foregroundMark x1="34500" y1="62388" x2="24750" y2="65373"/>
                        <a14:foregroundMark x1="24750" y1="65373" x2="23500" y2="65373"/>
                        <a14:foregroundMark x1="9000" y1="64179" x2="9000" y2="64179"/>
                        <a14:foregroundMark x1="9000" y1="64179" x2="9000" y2="64179"/>
                        <a14:foregroundMark x1="9000" y1="64179" x2="9000" y2="48657"/>
                        <a14:foregroundMark x1="8250" y1="54627" x2="3750" y2="32836"/>
                        <a14:foregroundMark x1="3750" y1="32836" x2="8250" y2="23881"/>
                        <a14:foregroundMark x1="8250" y1="23881" x2="17500" y2="19104"/>
                        <a14:foregroundMark x1="17500" y1="19104" x2="24750" y2="35522"/>
                        <a14:foregroundMark x1="24750" y1="35522" x2="28500" y2="80299"/>
                        <a14:foregroundMark x1="28500" y1="80299" x2="32500" y2="92836"/>
                        <a14:foregroundMark x1="32500" y1="92836" x2="23500" y2="94328"/>
                        <a14:foregroundMark x1="23500" y1="94328" x2="13750" y2="92537"/>
                        <a14:foregroundMark x1="13750" y1="92537" x2="12000" y2="79104"/>
                        <a14:foregroundMark x1="12000" y1="79104" x2="11500" y2="68657"/>
                        <a14:foregroundMark x1="11500" y1="68657" x2="17500" y2="60896"/>
                        <a14:foregroundMark x1="17500" y1="60896" x2="25750" y2="63284"/>
                        <a14:foregroundMark x1="25750" y1="63284" x2="28250" y2="74925"/>
                        <a14:foregroundMark x1="28250" y1="74925" x2="27750" y2="79403"/>
                        <a14:foregroundMark x1="23250" y1="78507" x2="15250" y2="69851"/>
                        <a14:foregroundMark x1="15250" y1="69851" x2="19750" y2="83881"/>
                        <a14:foregroundMark x1="19750" y1="83881" x2="23250" y2="79403"/>
                        <a14:foregroundMark x1="61500" y1="52537" x2="44500" y2="63284"/>
                        <a14:foregroundMark x1="44500" y1="63284" x2="64000" y2="54030"/>
                        <a14:foregroundMark x1="64000" y1="54030" x2="87750" y2="51642"/>
                        <a14:foregroundMark x1="87750" y1="51642" x2="80500" y2="58209"/>
                        <a14:foregroundMark x1="80500" y1="58209" x2="13000" y2="84478"/>
                        <a14:foregroundMark x1="13000" y1="84478" x2="41000" y2="78806"/>
                        <a14:foregroundMark x1="41000" y1="78806" x2="33500" y2="87463"/>
                        <a14:foregroundMark x1="33500" y1="87463" x2="25000" y2="85970"/>
                        <a14:foregroundMark x1="25000" y1="85970" x2="25000" y2="85970"/>
                        <a14:foregroundMark x1="37250" y1="86269" x2="73000" y2="76119"/>
                        <a14:foregroundMark x1="73000" y1="76119" x2="82000" y2="77612"/>
                        <a14:foregroundMark x1="82000" y1="77612" x2="91000" y2="76716"/>
                        <a14:foregroundMark x1="91000" y1="76716" x2="97250" y2="68358"/>
                        <a14:foregroundMark x1="97250" y1="68358" x2="91000" y2="34030"/>
                        <a14:foregroundMark x1="91000" y1="34030" x2="83500" y2="25672"/>
                        <a14:foregroundMark x1="83500" y1="25672" x2="67250" y2="37910"/>
                        <a14:foregroundMark x1="67250" y1="37910" x2="58250" y2="46866"/>
                        <a14:foregroundMark x1="58250" y1="46866" x2="51750" y2="69552"/>
                        <a14:foregroundMark x1="51750" y1="69552" x2="44000" y2="74925"/>
                        <a14:foregroundMark x1="44000" y1="74925" x2="43500" y2="80299"/>
                        <a14:foregroundMark x1="43750" y1="79701" x2="43750" y2="79701"/>
                        <a14:foregroundMark x1="43750" y1="79403" x2="43750" y2="79403"/>
                        <a14:foregroundMark x1="85750" y1="70149" x2="86500" y2="64776"/>
                        <a14:foregroundMark x1="93500" y1="50746" x2="97000" y2="71642"/>
                        <a14:foregroundMark x1="97000" y1="71642" x2="89500" y2="77910"/>
                        <a14:foregroundMark x1="89500" y1="77910" x2="80000" y2="80000"/>
                        <a14:foregroundMark x1="80000" y1="80000" x2="64500" y2="66269"/>
                        <a14:foregroundMark x1="64500" y1="66269" x2="67500" y2="54627"/>
                        <a14:foregroundMark x1="67500" y1="54627" x2="65500" y2="43582"/>
                        <a14:foregroundMark x1="65500" y1="43582" x2="57750" y2="35224"/>
                        <a14:foregroundMark x1="57750" y1="35224" x2="53000" y2="25970"/>
                        <a14:foregroundMark x1="53000" y1="25970" x2="52000" y2="15821"/>
                        <a14:foregroundMark x1="52000" y1="15821" x2="69000" y2="6269"/>
                        <a14:foregroundMark x1="69000" y1="6269" x2="78500" y2="5672"/>
                        <a14:foregroundMark x1="78500" y1="5672" x2="86750" y2="10149"/>
                        <a14:foregroundMark x1="86750" y1="10149" x2="91250" y2="36119"/>
                        <a14:foregroundMark x1="82250" y1="26269" x2="61750" y2="31940"/>
                        <a14:foregroundMark x1="61750" y1="31940" x2="63250" y2="31940"/>
                        <a14:foregroundMark x1="59500" y1="28358" x2="59500" y2="28358"/>
                        <a14:foregroundMark x1="61500" y1="23582" x2="61500" y2="23582"/>
                        <a14:foregroundMark x1="68000" y1="22687" x2="69250" y2="22687"/>
                        <a14:foregroundMark x1="63500" y1="15224" x2="63500" y2="15224"/>
                        <a14:foregroundMark x1="63500" y1="15224" x2="63500" y2="15224"/>
                        <a14:foregroundMark x1="64250" y1="13731" x2="64250" y2="13731"/>
                        <a14:foregroundMark x1="68000" y1="12239" x2="69000" y2="12239"/>
                        <a14:foregroundMark x1="71000" y1="11642" x2="75500" y2="10448"/>
                        <a14:foregroundMark x1="76250" y1="10448" x2="76250" y2="10448"/>
                        <a14:foregroundMark x1="78250" y1="10746" x2="80500" y2="14030"/>
                        <a14:foregroundMark x1="82750" y1="18507" x2="83000" y2="20299"/>
                        <a14:foregroundMark x1="83250" y1="22985" x2="83250" y2="28060"/>
                        <a14:foregroundMark x1="83250" y1="29552" x2="83250" y2="29552"/>
                        <a14:foregroundMark x1="83250" y1="31642" x2="83750" y2="37910"/>
                        <a14:foregroundMark x1="84000" y1="38507" x2="85750" y2="45970"/>
                        <a14:foregroundMark x1="86750" y1="48358" x2="86750" y2="48358"/>
                        <a14:foregroundMark x1="86750" y1="48358" x2="87000" y2="55821"/>
                        <a14:foregroundMark x1="87750" y1="60299" x2="88000" y2="61493"/>
                        <a14:foregroundMark x1="88000" y1="62687" x2="87750" y2="65970"/>
                        <a14:foregroundMark x1="86500" y1="67164" x2="84250" y2="67463"/>
                        <a14:foregroundMark x1="79500" y1="67463" x2="78250" y2="67463"/>
                        <a14:foregroundMark x1="78250" y1="67164" x2="78000" y2="65373"/>
                        <a14:foregroundMark x1="78000" y1="63881" x2="80000" y2="61493"/>
                        <a14:foregroundMark x1="83000" y1="58507" x2="86750" y2="57313"/>
                        <a14:foregroundMark x1="88750" y1="57313" x2="90750" y2="58209"/>
                        <a14:foregroundMark x1="92500" y1="62388" x2="93500" y2="65373"/>
                        <a14:foregroundMark x1="93500" y1="66269" x2="93500" y2="68657"/>
                        <a14:foregroundMark x1="92000" y1="71940" x2="90500" y2="73134"/>
                        <a14:foregroundMark x1="90250" y1="73731" x2="88500" y2="73731"/>
                        <a14:foregroundMark x1="76750" y1="67164" x2="76750" y2="67164"/>
                        <a14:foregroundMark x1="49750" y1="18209" x2="47500" y2="19403"/>
                        <a14:foregroundMark x1="47500" y1="19403" x2="39500" y2="21194"/>
                        <a14:foregroundMark x1="35750" y1="22985" x2="32000" y2="24179"/>
                        <a14:foregroundMark x1="30500" y1="25075" x2="30500" y2="25075"/>
                        <a14:foregroundMark x1="29750" y1="25672" x2="29750" y2="25672"/>
                        <a14:foregroundMark x1="29750" y1="25970" x2="27750" y2="29254"/>
                        <a14:foregroundMark x1="18500" y1="44776" x2="17500" y2="44776"/>
                        <a14:foregroundMark x1="13250" y1="39701" x2="13250" y2="39701"/>
                        <a14:foregroundMark x1="10500" y1="38507" x2="10500" y2="38507"/>
                        <a14:foregroundMark x1="7750" y1="35821" x2="7750" y2="35821"/>
                        <a14:foregroundMark x1="4000" y1="28955" x2="4000" y2="28955"/>
                        <a14:foregroundMark x1="11250" y1="32537" x2="11250" y2="32537"/>
                        <a14:foregroundMark x1="10500" y1="36119" x2="10000" y2="38507"/>
                        <a14:foregroundMark x1="10000" y1="40299" x2="10000" y2="40299"/>
                        <a14:foregroundMark x1="10000" y1="42687" x2="10500" y2="44776"/>
                        <a14:foregroundMark x1="11250" y1="47164" x2="12000" y2="48358"/>
                        <a14:foregroundMark x1="12000" y1="48358" x2="12000" y2="48358"/>
                        <a14:foregroundMark x1="18500" y1="36119" x2="18500" y2="36119"/>
                        <a14:foregroundMark x1="78250" y1="4478" x2="78250" y2="44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2077"/>
            <a:ext cx="1406910" cy="117828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A5D1BED-8AED-478C-A99B-41EBDE19E005}"/>
              </a:ext>
            </a:extLst>
          </p:cNvPr>
          <p:cNvGrpSpPr/>
          <p:nvPr/>
        </p:nvGrpSpPr>
        <p:grpSpPr>
          <a:xfrm>
            <a:off x="568180" y="999344"/>
            <a:ext cx="3104439" cy="3200400"/>
            <a:chOff x="596299" y="891819"/>
            <a:chExt cx="3104439" cy="3200400"/>
          </a:xfrm>
        </p:grpSpPr>
        <p:pic>
          <p:nvPicPr>
            <p:cNvPr id="2050" name="Picture 2" descr="Image result for FIFO">
              <a:hlinkClick r:id="rId4"/>
              <a:extLst>
                <a:ext uri="{FF2B5EF4-FFF2-40B4-BE49-F238E27FC236}">
                  <a16:creationId xmlns:a16="http://schemas.microsoft.com/office/drawing/2014/main" id="{28F6FE07-663D-4F16-AECF-6D42169EE95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89" r="58812" b="12499"/>
            <a:stretch/>
          </p:blipFill>
          <p:spPr bwMode="auto">
            <a:xfrm>
              <a:off x="596299" y="891819"/>
              <a:ext cx="1090184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1E69A8D-48DB-4A35-AFD4-E14BFEE6D169}"/>
                </a:ext>
              </a:extLst>
            </p:cNvPr>
            <p:cNvCxnSpPr/>
            <p:nvPr/>
          </p:nvCxnSpPr>
          <p:spPr>
            <a:xfrm>
              <a:off x="1686483" y="1558636"/>
              <a:ext cx="19918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B93CD17-CC18-42F8-A2FC-657FB41F8B0E}"/>
                </a:ext>
              </a:extLst>
            </p:cNvPr>
            <p:cNvCxnSpPr/>
            <p:nvPr/>
          </p:nvCxnSpPr>
          <p:spPr>
            <a:xfrm>
              <a:off x="1686481" y="2291127"/>
              <a:ext cx="19918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D20AF9-67B4-4EFD-986D-0AEB5FE6F992}"/>
                </a:ext>
              </a:extLst>
            </p:cNvPr>
            <p:cNvCxnSpPr/>
            <p:nvPr/>
          </p:nvCxnSpPr>
          <p:spPr>
            <a:xfrm>
              <a:off x="1708839" y="3039274"/>
              <a:ext cx="19918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A1D8E4D-09D7-4039-9B25-A3D583118163}"/>
                </a:ext>
              </a:extLst>
            </p:cNvPr>
            <p:cNvCxnSpPr/>
            <p:nvPr/>
          </p:nvCxnSpPr>
          <p:spPr>
            <a:xfrm>
              <a:off x="1686480" y="3792546"/>
              <a:ext cx="199189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77CBC39-5B84-4BB7-94BA-C33EFA04DFF7}"/>
              </a:ext>
            </a:extLst>
          </p:cNvPr>
          <p:cNvSpPr/>
          <p:nvPr/>
        </p:nvSpPr>
        <p:spPr>
          <a:xfrm>
            <a:off x="6410693" y="370447"/>
            <a:ext cx="2712292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Explain to a new apprentice chef why FIFO is important?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86FCA11-CC94-4C6E-85BE-84F70472EC46}"/>
              </a:ext>
            </a:extLst>
          </p:cNvPr>
          <p:cNvSpPr/>
          <p:nvPr/>
        </p:nvSpPr>
        <p:spPr>
          <a:xfrm>
            <a:off x="3911447" y="533478"/>
            <a:ext cx="2428836" cy="2842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6B5F75B-C11C-4242-ADD7-D6EC1F2D6BB4}"/>
              </a:ext>
            </a:extLst>
          </p:cNvPr>
          <p:cNvSpPr/>
          <p:nvPr/>
        </p:nvSpPr>
        <p:spPr>
          <a:xfrm rot="16200000">
            <a:off x="-1247926" y="2231846"/>
            <a:ext cx="334544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What does FIFO stand for?</a:t>
            </a:r>
          </a:p>
        </p:txBody>
      </p:sp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72D308DA-E761-4ABE-BF87-27D8E719AE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286" y="6298673"/>
            <a:ext cx="2195559" cy="1995964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F6970348-AB8E-4DFC-9B3A-DDC751AD3A6B}"/>
              </a:ext>
            </a:extLst>
          </p:cNvPr>
          <p:cNvSpPr/>
          <p:nvPr/>
        </p:nvSpPr>
        <p:spPr>
          <a:xfrm>
            <a:off x="491818" y="4577432"/>
            <a:ext cx="3458816" cy="173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41210BB-6B4B-4A2E-B54B-898DFEC6D7EA}"/>
              </a:ext>
            </a:extLst>
          </p:cNvPr>
          <p:cNvSpPr/>
          <p:nvPr/>
        </p:nvSpPr>
        <p:spPr>
          <a:xfrm>
            <a:off x="529893" y="6598671"/>
            <a:ext cx="1513049" cy="1524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Explain how an EPOS system helps control stock?</a:t>
            </a:r>
          </a:p>
        </p:txBody>
      </p:sp>
      <p:pic>
        <p:nvPicPr>
          <p:cNvPr id="25" name="Picture 24" descr="A picture containing sitting, room, computer, white&#10;&#10;Description automatically generated">
            <a:extLst>
              <a:ext uri="{FF2B5EF4-FFF2-40B4-BE49-F238E27FC236}">
                <a16:creationId xmlns:a16="http://schemas.microsoft.com/office/drawing/2014/main" id="{E34D6DD2-59B4-484E-87E9-E8F6516F2C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380" y="1322037"/>
            <a:ext cx="3100025" cy="3013179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9883AF1E-DB75-4DE4-9F6A-5E38F8950F5A}"/>
              </a:ext>
            </a:extLst>
          </p:cNvPr>
          <p:cNvSpPr/>
          <p:nvPr/>
        </p:nvSpPr>
        <p:spPr>
          <a:xfrm>
            <a:off x="8771640" y="4687702"/>
            <a:ext cx="3458816" cy="173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BE3AC8C-4F09-4243-8875-9881653A24FE}"/>
              </a:ext>
            </a:extLst>
          </p:cNvPr>
          <p:cNvSpPr/>
          <p:nvPr/>
        </p:nvSpPr>
        <p:spPr>
          <a:xfrm>
            <a:off x="8771640" y="4375976"/>
            <a:ext cx="4029960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What is the role of a stock controller?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025B23F-CA13-4D8C-AF51-04F88242FDA4}"/>
              </a:ext>
            </a:extLst>
          </p:cNvPr>
          <p:cNvSpPr/>
          <p:nvPr/>
        </p:nvSpPr>
        <p:spPr>
          <a:xfrm>
            <a:off x="6307637" y="6972716"/>
            <a:ext cx="3458816" cy="1734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8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AF2F0B6-59B8-40F5-9424-552A63B3CE61}"/>
              </a:ext>
            </a:extLst>
          </p:cNvPr>
          <p:cNvSpPr/>
          <p:nvPr/>
        </p:nvSpPr>
        <p:spPr>
          <a:xfrm>
            <a:off x="4399262" y="7178093"/>
            <a:ext cx="1908375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How does poor stock control effect business?</a:t>
            </a:r>
          </a:p>
        </p:txBody>
      </p:sp>
      <p:pic>
        <p:nvPicPr>
          <p:cNvPr id="2048" name="Picture 2047" descr="A close up of a sign&#10;&#10;Description automatically generated">
            <a:extLst>
              <a:ext uri="{FF2B5EF4-FFF2-40B4-BE49-F238E27FC236}">
                <a16:creationId xmlns:a16="http://schemas.microsoft.com/office/drawing/2014/main" id="{FF35BD50-F8F4-4337-A2AA-65D68AB7A24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409" y="3893040"/>
            <a:ext cx="4224892" cy="2361358"/>
          </a:xfrm>
          <a:prstGeom prst="rect">
            <a:avLst/>
          </a:prstGeom>
        </p:spPr>
      </p:pic>
      <p:pic>
        <p:nvPicPr>
          <p:cNvPr id="2051" name="Picture 2050" descr="A picture containing computer&#10;&#10;Description automatically generated">
            <a:extLst>
              <a:ext uri="{FF2B5EF4-FFF2-40B4-BE49-F238E27FC236}">
                <a16:creationId xmlns:a16="http://schemas.microsoft.com/office/drawing/2014/main" id="{F85576D6-66CE-48C8-9D46-862C222D881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817" y="1466948"/>
            <a:ext cx="1847753" cy="1847753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0725BA3D-C1E5-4F67-9679-05E7B21446A8}"/>
              </a:ext>
            </a:extLst>
          </p:cNvPr>
          <p:cNvSpPr/>
          <p:nvPr/>
        </p:nvSpPr>
        <p:spPr>
          <a:xfrm>
            <a:off x="10010476" y="6595541"/>
            <a:ext cx="2435261" cy="2343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Does stock control only relate to food?</a:t>
            </a:r>
          </a:p>
          <a:p>
            <a:pPr algn="ctr">
              <a:lnSpc>
                <a:spcPct val="150000"/>
              </a:lnSpc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Image result for true or false">
            <a:extLst>
              <a:ext uri="{FF2B5EF4-FFF2-40B4-BE49-F238E27FC236}">
                <a16:creationId xmlns:a16="http://schemas.microsoft.com/office/drawing/2014/main" id="{087C0DE3-2132-44AD-AEB5-E7DBD0D37A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760"/>
          <a:stretch/>
        </p:blipFill>
        <p:spPr bwMode="auto">
          <a:xfrm>
            <a:off x="10050009" y="7984105"/>
            <a:ext cx="2343150" cy="74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85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1587</TotalTime>
  <Words>992</Words>
  <Application>Microsoft Office PowerPoint</Application>
  <PresentationFormat>A3 Paper (297x420 mm)</PresentationFormat>
  <Paragraphs>242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Abadi</vt:lpstr>
      <vt:lpstr>Arial</vt:lpstr>
      <vt:lpstr>Calibri</vt:lpstr>
      <vt:lpstr>Calibri Light</vt:lpstr>
      <vt:lpstr>Century Gothic</vt:lpstr>
      <vt:lpstr>Kozuka Gothic Pro H</vt:lpstr>
      <vt:lpstr>Rockwell Extra Bold</vt:lpstr>
      <vt:lpstr>Stencil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Farrall</dc:creator>
  <cp:lastModifiedBy>RHOSNESNI Technician</cp:lastModifiedBy>
  <cp:revision>80</cp:revision>
  <cp:lastPrinted>2020-03-13T10:24:22Z</cp:lastPrinted>
  <dcterms:created xsi:type="dcterms:W3CDTF">2019-04-04T17:36:45Z</dcterms:created>
  <dcterms:modified xsi:type="dcterms:W3CDTF">2020-03-13T12:48:19Z</dcterms:modified>
</cp:coreProperties>
</file>